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5" r:id="rId3"/>
    <p:sldId id="257" r:id="rId4"/>
    <p:sldId id="272" r:id="rId5"/>
    <p:sldId id="266" r:id="rId6"/>
    <p:sldId id="267" r:id="rId7"/>
    <p:sldId id="268" r:id="rId8"/>
    <p:sldId id="269" r:id="rId9"/>
    <p:sldId id="270" r:id="rId10"/>
    <p:sldId id="271" r:id="rId11"/>
    <p:sldId id="264" r:id="rId12"/>
  </p:sldIdLst>
  <p:sldSz cx="12192000" cy="6858000"/>
  <p:notesSz cx="6858000" cy="9144000"/>
  <p:defaultTextStyle>
    <a:defPPr>
      <a:defRPr lang="es-C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D85B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2D02DA-7FDF-4B05-BD67-7FE8BEA412EF}" v="1" dt="2026-05-18T13:41:30.659"/>
    <p1510:client id="{FB5D353E-1AE2-472D-A88B-13AB479D49D9}" v="23" dt="2026-05-17T23:41:53.5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940"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8E9D6C9-77B0-0C44-C664-60E7B4AEC0AB}"/>
              </a:ext>
            </a:extLst>
          </p:cNvPr>
          <p:cNvSpPr>
            <a:spLocks noGrp="1"/>
          </p:cNvSpPr>
          <p:nvPr>
            <p:ph type="ctrTitle"/>
          </p:nvPr>
        </p:nvSpPr>
        <p:spPr>
          <a:xfrm>
            <a:off x="1524000" y="1122363"/>
            <a:ext cx="9144000" cy="2387600"/>
          </a:xfrm>
        </p:spPr>
        <p:txBody>
          <a:bodyPr anchor="b"/>
          <a:lstStyle>
            <a:lvl1pPr algn="ctr">
              <a:defRPr sz="6000"/>
            </a:lvl1pPr>
          </a:lstStyle>
          <a:p>
            <a:r>
              <a:rPr lang="es-MX"/>
              <a:t>Haz clic para modificar el estilo de título del patrón</a:t>
            </a:r>
            <a:endParaRPr lang="es-CR"/>
          </a:p>
        </p:txBody>
      </p:sp>
      <p:sp>
        <p:nvSpPr>
          <p:cNvPr id="3" name="Subtítulo 2">
            <a:extLst>
              <a:ext uri="{FF2B5EF4-FFF2-40B4-BE49-F238E27FC236}">
                <a16:creationId xmlns:a16="http://schemas.microsoft.com/office/drawing/2014/main" id="{9DB9308D-14D7-612C-FD01-DF12A532B25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R"/>
          </a:p>
        </p:txBody>
      </p:sp>
      <p:sp>
        <p:nvSpPr>
          <p:cNvPr id="4" name="Marcador de fecha 3">
            <a:extLst>
              <a:ext uri="{FF2B5EF4-FFF2-40B4-BE49-F238E27FC236}">
                <a16:creationId xmlns:a16="http://schemas.microsoft.com/office/drawing/2014/main" id="{60E0273E-3C3D-7C52-CDDB-495A4851191B}"/>
              </a:ext>
            </a:extLst>
          </p:cNvPr>
          <p:cNvSpPr>
            <a:spLocks noGrp="1"/>
          </p:cNvSpPr>
          <p:nvPr>
            <p:ph type="dt" sz="half" idx="10"/>
          </p:nvPr>
        </p:nvSpPr>
        <p:spPr/>
        <p:txBody>
          <a:bodyPr/>
          <a:lstStyle/>
          <a:p>
            <a:fld id="{9A5AB988-DE90-4CDA-8354-5652906C16C5}" type="datetimeFigureOut">
              <a:rPr lang="es-CR" smtClean="0"/>
              <a:t>18/5/2026</a:t>
            </a:fld>
            <a:endParaRPr lang="es-CR"/>
          </a:p>
        </p:txBody>
      </p:sp>
      <p:sp>
        <p:nvSpPr>
          <p:cNvPr id="5" name="Marcador de pie de página 4">
            <a:extLst>
              <a:ext uri="{FF2B5EF4-FFF2-40B4-BE49-F238E27FC236}">
                <a16:creationId xmlns:a16="http://schemas.microsoft.com/office/drawing/2014/main" id="{4F433C12-976B-43CC-2E51-53CF1458393B}"/>
              </a:ext>
            </a:extLst>
          </p:cNvPr>
          <p:cNvSpPr>
            <a:spLocks noGrp="1"/>
          </p:cNvSpPr>
          <p:nvPr>
            <p:ph type="ftr" sz="quarter" idx="11"/>
          </p:nvPr>
        </p:nvSpPr>
        <p:spPr/>
        <p:txBody>
          <a:bodyPr/>
          <a:lstStyle/>
          <a:p>
            <a:endParaRPr lang="es-CR"/>
          </a:p>
        </p:txBody>
      </p:sp>
      <p:sp>
        <p:nvSpPr>
          <p:cNvPr id="6" name="Marcador de número de diapositiva 5">
            <a:extLst>
              <a:ext uri="{FF2B5EF4-FFF2-40B4-BE49-F238E27FC236}">
                <a16:creationId xmlns:a16="http://schemas.microsoft.com/office/drawing/2014/main" id="{B70F3058-3B72-A590-A7AF-BD6EF6725F6F}"/>
              </a:ext>
            </a:extLst>
          </p:cNvPr>
          <p:cNvSpPr>
            <a:spLocks noGrp="1"/>
          </p:cNvSpPr>
          <p:nvPr>
            <p:ph type="sldNum" sz="quarter" idx="12"/>
          </p:nvPr>
        </p:nvSpPr>
        <p:spPr/>
        <p:txBody>
          <a:bodyPr/>
          <a:lstStyle/>
          <a:p>
            <a:fld id="{4E956598-F09F-42A1-AC16-A5CDA4F8BD32}" type="slidenum">
              <a:rPr lang="es-CR" smtClean="0"/>
              <a:t>‹Nº›</a:t>
            </a:fld>
            <a:endParaRPr lang="es-CR"/>
          </a:p>
        </p:txBody>
      </p:sp>
    </p:spTree>
    <p:extLst>
      <p:ext uri="{BB962C8B-B14F-4D97-AF65-F5344CB8AC3E}">
        <p14:creationId xmlns:p14="http://schemas.microsoft.com/office/powerpoint/2010/main" val="30359007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261B52D-41C8-3406-FEC2-F2EDF133B2F9}"/>
              </a:ext>
            </a:extLst>
          </p:cNvPr>
          <p:cNvSpPr>
            <a:spLocks noGrp="1"/>
          </p:cNvSpPr>
          <p:nvPr>
            <p:ph type="title"/>
          </p:nvPr>
        </p:nvSpPr>
        <p:spPr/>
        <p:txBody>
          <a:bodyPr/>
          <a:lstStyle/>
          <a:p>
            <a:r>
              <a:rPr lang="es-MX"/>
              <a:t>Haz clic para modificar el estilo de título del patrón</a:t>
            </a:r>
            <a:endParaRPr lang="es-CR"/>
          </a:p>
        </p:txBody>
      </p:sp>
      <p:sp>
        <p:nvSpPr>
          <p:cNvPr id="3" name="Marcador de texto vertical 2">
            <a:extLst>
              <a:ext uri="{FF2B5EF4-FFF2-40B4-BE49-F238E27FC236}">
                <a16:creationId xmlns:a16="http://schemas.microsoft.com/office/drawing/2014/main" id="{AD27C489-3EF1-38A5-6B58-E2AA87D30B5C}"/>
              </a:ext>
            </a:extLst>
          </p:cNvPr>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R"/>
          </a:p>
        </p:txBody>
      </p:sp>
      <p:sp>
        <p:nvSpPr>
          <p:cNvPr id="4" name="Marcador de fecha 3">
            <a:extLst>
              <a:ext uri="{FF2B5EF4-FFF2-40B4-BE49-F238E27FC236}">
                <a16:creationId xmlns:a16="http://schemas.microsoft.com/office/drawing/2014/main" id="{DA8B4DAF-D500-463E-EA2E-62DED9B40F99}"/>
              </a:ext>
            </a:extLst>
          </p:cNvPr>
          <p:cNvSpPr>
            <a:spLocks noGrp="1"/>
          </p:cNvSpPr>
          <p:nvPr>
            <p:ph type="dt" sz="half" idx="10"/>
          </p:nvPr>
        </p:nvSpPr>
        <p:spPr/>
        <p:txBody>
          <a:bodyPr/>
          <a:lstStyle/>
          <a:p>
            <a:fld id="{9A5AB988-DE90-4CDA-8354-5652906C16C5}" type="datetimeFigureOut">
              <a:rPr lang="es-CR" smtClean="0"/>
              <a:t>18/5/2026</a:t>
            </a:fld>
            <a:endParaRPr lang="es-CR"/>
          </a:p>
        </p:txBody>
      </p:sp>
      <p:sp>
        <p:nvSpPr>
          <p:cNvPr id="5" name="Marcador de pie de página 4">
            <a:extLst>
              <a:ext uri="{FF2B5EF4-FFF2-40B4-BE49-F238E27FC236}">
                <a16:creationId xmlns:a16="http://schemas.microsoft.com/office/drawing/2014/main" id="{5D3458A3-E4F9-6F6E-4395-DFB3CA9A961E}"/>
              </a:ext>
            </a:extLst>
          </p:cNvPr>
          <p:cNvSpPr>
            <a:spLocks noGrp="1"/>
          </p:cNvSpPr>
          <p:nvPr>
            <p:ph type="ftr" sz="quarter" idx="11"/>
          </p:nvPr>
        </p:nvSpPr>
        <p:spPr/>
        <p:txBody>
          <a:bodyPr/>
          <a:lstStyle/>
          <a:p>
            <a:endParaRPr lang="es-CR"/>
          </a:p>
        </p:txBody>
      </p:sp>
      <p:sp>
        <p:nvSpPr>
          <p:cNvPr id="6" name="Marcador de número de diapositiva 5">
            <a:extLst>
              <a:ext uri="{FF2B5EF4-FFF2-40B4-BE49-F238E27FC236}">
                <a16:creationId xmlns:a16="http://schemas.microsoft.com/office/drawing/2014/main" id="{906AFAC9-DBF0-B759-E0D0-9BFFAF5E3C8F}"/>
              </a:ext>
            </a:extLst>
          </p:cNvPr>
          <p:cNvSpPr>
            <a:spLocks noGrp="1"/>
          </p:cNvSpPr>
          <p:nvPr>
            <p:ph type="sldNum" sz="quarter" idx="12"/>
          </p:nvPr>
        </p:nvSpPr>
        <p:spPr/>
        <p:txBody>
          <a:bodyPr/>
          <a:lstStyle/>
          <a:p>
            <a:fld id="{4E956598-F09F-42A1-AC16-A5CDA4F8BD32}" type="slidenum">
              <a:rPr lang="es-CR" smtClean="0"/>
              <a:t>‹Nº›</a:t>
            </a:fld>
            <a:endParaRPr lang="es-CR"/>
          </a:p>
        </p:txBody>
      </p:sp>
    </p:spTree>
    <p:extLst>
      <p:ext uri="{BB962C8B-B14F-4D97-AF65-F5344CB8AC3E}">
        <p14:creationId xmlns:p14="http://schemas.microsoft.com/office/powerpoint/2010/main" val="26198828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4DAFF07F-0D14-25F4-EDAA-605C586B2385}"/>
              </a:ext>
            </a:extLst>
          </p:cNvPr>
          <p:cNvSpPr>
            <a:spLocks noGrp="1"/>
          </p:cNvSpPr>
          <p:nvPr>
            <p:ph type="title" orient="vert"/>
          </p:nvPr>
        </p:nvSpPr>
        <p:spPr>
          <a:xfrm>
            <a:off x="8724900" y="365125"/>
            <a:ext cx="2628900" cy="5811838"/>
          </a:xfrm>
        </p:spPr>
        <p:txBody>
          <a:bodyPr vert="eaVert"/>
          <a:lstStyle/>
          <a:p>
            <a:r>
              <a:rPr lang="es-MX"/>
              <a:t>Haz clic para modificar el estilo de título del patrón</a:t>
            </a:r>
            <a:endParaRPr lang="es-CR"/>
          </a:p>
        </p:txBody>
      </p:sp>
      <p:sp>
        <p:nvSpPr>
          <p:cNvPr id="3" name="Marcador de texto vertical 2">
            <a:extLst>
              <a:ext uri="{FF2B5EF4-FFF2-40B4-BE49-F238E27FC236}">
                <a16:creationId xmlns:a16="http://schemas.microsoft.com/office/drawing/2014/main" id="{785E22D6-2FAF-376E-FCAB-63B82993B942}"/>
              </a:ext>
            </a:extLst>
          </p:cNvPr>
          <p:cNvSpPr>
            <a:spLocks noGrp="1"/>
          </p:cNvSpPr>
          <p:nvPr>
            <p:ph type="body" orient="vert" idx="1"/>
          </p:nvPr>
        </p:nvSpPr>
        <p:spPr>
          <a:xfrm>
            <a:off x="838200" y="365125"/>
            <a:ext cx="7734300" cy="5811838"/>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R"/>
          </a:p>
        </p:txBody>
      </p:sp>
      <p:sp>
        <p:nvSpPr>
          <p:cNvPr id="4" name="Marcador de fecha 3">
            <a:extLst>
              <a:ext uri="{FF2B5EF4-FFF2-40B4-BE49-F238E27FC236}">
                <a16:creationId xmlns:a16="http://schemas.microsoft.com/office/drawing/2014/main" id="{8D92CA9A-0932-7AE1-7C18-B2607B454166}"/>
              </a:ext>
            </a:extLst>
          </p:cNvPr>
          <p:cNvSpPr>
            <a:spLocks noGrp="1"/>
          </p:cNvSpPr>
          <p:nvPr>
            <p:ph type="dt" sz="half" idx="10"/>
          </p:nvPr>
        </p:nvSpPr>
        <p:spPr/>
        <p:txBody>
          <a:bodyPr/>
          <a:lstStyle/>
          <a:p>
            <a:fld id="{9A5AB988-DE90-4CDA-8354-5652906C16C5}" type="datetimeFigureOut">
              <a:rPr lang="es-CR" smtClean="0"/>
              <a:t>18/5/2026</a:t>
            </a:fld>
            <a:endParaRPr lang="es-CR"/>
          </a:p>
        </p:txBody>
      </p:sp>
      <p:sp>
        <p:nvSpPr>
          <p:cNvPr id="5" name="Marcador de pie de página 4">
            <a:extLst>
              <a:ext uri="{FF2B5EF4-FFF2-40B4-BE49-F238E27FC236}">
                <a16:creationId xmlns:a16="http://schemas.microsoft.com/office/drawing/2014/main" id="{E04FC70A-1FB2-2B1D-51F1-D584AB63552F}"/>
              </a:ext>
            </a:extLst>
          </p:cNvPr>
          <p:cNvSpPr>
            <a:spLocks noGrp="1"/>
          </p:cNvSpPr>
          <p:nvPr>
            <p:ph type="ftr" sz="quarter" idx="11"/>
          </p:nvPr>
        </p:nvSpPr>
        <p:spPr/>
        <p:txBody>
          <a:bodyPr/>
          <a:lstStyle/>
          <a:p>
            <a:endParaRPr lang="es-CR"/>
          </a:p>
        </p:txBody>
      </p:sp>
      <p:sp>
        <p:nvSpPr>
          <p:cNvPr id="6" name="Marcador de número de diapositiva 5">
            <a:extLst>
              <a:ext uri="{FF2B5EF4-FFF2-40B4-BE49-F238E27FC236}">
                <a16:creationId xmlns:a16="http://schemas.microsoft.com/office/drawing/2014/main" id="{6F1C98F6-C165-F089-DF6E-C7A7E7DFD261}"/>
              </a:ext>
            </a:extLst>
          </p:cNvPr>
          <p:cNvSpPr>
            <a:spLocks noGrp="1"/>
          </p:cNvSpPr>
          <p:nvPr>
            <p:ph type="sldNum" sz="quarter" idx="12"/>
          </p:nvPr>
        </p:nvSpPr>
        <p:spPr/>
        <p:txBody>
          <a:bodyPr/>
          <a:lstStyle/>
          <a:p>
            <a:fld id="{4E956598-F09F-42A1-AC16-A5CDA4F8BD32}" type="slidenum">
              <a:rPr lang="es-CR" smtClean="0"/>
              <a:t>‹Nº›</a:t>
            </a:fld>
            <a:endParaRPr lang="es-CR"/>
          </a:p>
        </p:txBody>
      </p:sp>
    </p:spTree>
    <p:extLst>
      <p:ext uri="{BB962C8B-B14F-4D97-AF65-F5344CB8AC3E}">
        <p14:creationId xmlns:p14="http://schemas.microsoft.com/office/powerpoint/2010/main" val="26129201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19D5CF4-CE33-B3C0-5A67-C02BBB991FC4}"/>
              </a:ext>
            </a:extLst>
          </p:cNvPr>
          <p:cNvSpPr>
            <a:spLocks noGrp="1"/>
          </p:cNvSpPr>
          <p:nvPr>
            <p:ph type="title"/>
          </p:nvPr>
        </p:nvSpPr>
        <p:spPr/>
        <p:txBody>
          <a:bodyPr/>
          <a:lstStyle/>
          <a:p>
            <a:r>
              <a:rPr lang="es-MX"/>
              <a:t>Haz clic para modificar el estilo de título del patrón</a:t>
            </a:r>
            <a:endParaRPr lang="es-CR"/>
          </a:p>
        </p:txBody>
      </p:sp>
      <p:sp>
        <p:nvSpPr>
          <p:cNvPr id="3" name="Marcador de contenido 2">
            <a:extLst>
              <a:ext uri="{FF2B5EF4-FFF2-40B4-BE49-F238E27FC236}">
                <a16:creationId xmlns:a16="http://schemas.microsoft.com/office/drawing/2014/main" id="{7AA5352B-0B37-66BE-47AF-376D01E741BD}"/>
              </a:ext>
            </a:extLst>
          </p:cNvPr>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R"/>
          </a:p>
        </p:txBody>
      </p:sp>
      <p:sp>
        <p:nvSpPr>
          <p:cNvPr id="4" name="Marcador de fecha 3">
            <a:extLst>
              <a:ext uri="{FF2B5EF4-FFF2-40B4-BE49-F238E27FC236}">
                <a16:creationId xmlns:a16="http://schemas.microsoft.com/office/drawing/2014/main" id="{E6D19227-A64B-E927-FF95-FF06C922A488}"/>
              </a:ext>
            </a:extLst>
          </p:cNvPr>
          <p:cNvSpPr>
            <a:spLocks noGrp="1"/>
          </p:cNvSpPr>
          <p:nvPr>
            <p:ph type="dt" sz="half" idx="10"/>
          </p:nvPr>
        </p:nvSpPr>
        <p:spPr/>
        <p:txBody>
          <a:bodyPr/>
          <a:lstStyle/>
          <a:p>
            <a:fld id="{9A5AB988-DE90-4CDA-8354-5652906C16C5}" type="datetimeFigureOut">
              <a:rPr lang="es-CR" smtClean="0"/>
              <a:t>18/5/2026</a:t>
            </a:fld>
            <a:endParaRPr lang="es-CR"/>
          </a:p>
        </p:txBody>
      </p:sp>
      <p:sp>
        <p:nvSpPr>
          <p:cNvPr id="5" name="Marcador de pie de página 4">
            <a:extLst>
              <a:ext uri="{FF2B5EF4-FFF2-40B4-BE49-F238E27FC236}">
                <a16:creationId xmlns:a16="http://schemas.microsoft.com/office/drawing/2014/main" id="{6900646B-72F5-05F8-8035-3FA40611585A}"/>
              </a:ext>
            </a:extLst>
          </p:cNvPr>
          <p:cNvSpPr>
            <a:spLocks noGrp="1"/>
          </p:cNvSpPr>
          <p:nvPr>
            <p:ph type="ftr" sz="quarter" idx="11"/>
          </p:nvPr>
        </p:nvSpPr>
        <p:spPr/>
        <p:txBody>
          <a:bodyPr/>
          <a:lstStyle/>
          <a:p>
            <a:endParaRPr lang="es-CR"/>
          </a:p>
        </p:txBody>
      </p:sp>
      <p:sp>
        <p:nvSpPr>
          <p:cNvPr id="6" name="Marcador de número de diapositiva 5">
            <a:extLst>
              <a:ext uri="{FF2B5EF4-FFF2-40B4-BE49-F238E27FC236}">
                <a16:creationId xmlns:a16="http://schemas.microsoft.com/office/drawing/2014/main" id="{858F895D-2B59-03AE-15C4-9E938944D3B7}"/>
              </a:ext>
            </a:extLst>
          </p:cNvPr>
          <p:cNvSpPr>
            <a:spLocks noGrp="1"/>
          </p:cNvSpPr>
          <p:nvPr>
            <p:ph type="sldNum" sz="quarter" idx="12"/>
          </p:nvPr>
        </p:nvSpPr>
        <p:spPr/>
        <p:txBody>
          <a:bodyPr/>
          <a:lstStyle/>
          <a:p>
            <a:fld id="{4E956598-F09F-42A1-AC16-A5CDA4F8BD32}" type="slidenum">
              <a:rPr lang="es-CR" smtClean="0"/>
              <a:t>‹Nº›</a:t>
            </a:fld>
            <a:endParaRPr lang="es-CR"/>
          </a:p>
        </p:txBody>
      </p:sp>
    </p:spTree>
    <p:extLst>
      <p:ext uri="{BB962C8B-B14F-4D97-AF65-F5344CB8AC3E}">
        <p14:creationId xmlns:p14="http://schemas.microsoft.com/office/powerpoint/2010/main" val="6614879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CD75992-366C-F7D3-BE91-6DEC60D5B135}"/>
              </a:ext>
            </a:extLst>
          </p:cNvPr>
          <p:cNvSpPr>
            <a:spLocks noGrp="1"/>
          </p:cNvSpPr>
          <p:nvPr>
            <p:ph type="title"/>
          </p:nvPr>
        </p:nvSpPr>
        <p:spPr>
          <a:xfrm>
            <a:off x="831850" y="1709738"/>
            <a:ext cx="10515600" cy="2852737"/>
          </a:xfrm>
        </p:spPr>
        <p:txBody>
          <a:bodyPr anchor="b"/>
          <a:lstStyle>
            <a:lvl1pPr>
              <a:defRPr sz="6000"/>
            </a:lvl1pPr>
          </a:lstStyle>
          <a:p>
            <a:r>
              <a:rPr lang="es-MX"/>
              <a:t>Haz clic para modificar el estilo de título del patrón</a:t>
            </a:r>
            <a:endParaRPr lang="es-CR"/>
          </a:p>
        </p:txBody>
      </p:sp>
      <p:sp>
        <p:nvSpPr>
          <p:cNvPr id="3" name="Marcador de texto 2">
            <a:extLst>
              <a:ext uri="{FF2B5EF4-FFF2-40B4-BE49-F238E27FC236}">
                <a16:creationId xmlns:a16="http://schemas.microsoft.com/office/drawing/2014/main" id="{B937FC26-0732-87C1-D62B-DAFE74B0BC3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MX"/>
              <a:t>Haga clic para modificar los estilos de texto del patrón</a:t>
            </a:r>
          </a:p>
        </p:txBody>
      </p:sp>
      <p:sp>
        <p:nvSpPr>
          <p:cNvPr id="4" name="Marcador de fecha 3">
            <a:extLst>
              <a:ext uri="{FF2B5EF4-FFF2-40B4-BE49-F238E27FC236}">
                <a16:creationId xmlns:a16="http://schemas.microsoft.com/office/drawing/2014/main" id="{DA95FC6C-BFE8-01E8-5F9A-C722A4B7B410}"/>
              </a:ext>
            </a:extLst>
          </p:cNvPr>
          <p:cNvSpPr>
            <a:spLocks noGrp="1"/>
          </p:cNvSpPr>
          <p:nvPr>
            <p:ph type="dt" sz="half" idx="10"/>
          </p:nvPr>
        </p:nvSpPr>
        <p:spPr/>
        <p:txBody>
          <a:bodyPr/>
          <a:lstStyle/>
          <a:p>
            <a:fld id="{9A5AB988-DE90-4CDA-8354-5652906C16C5}" type="datetimeFigureOut">
              <a:rPr lang="es-CR" smtClean="0"/>
              <a:t>18/5/2026</a:t>
            </a:fld>
            <a:endParaRPr lang="es-CR"/>
          </a:p>
        </p:txBody>
      </p:sp>
      <p:sp>
        <p:nvSpPr>
          <p:cNvPr id="5" name="Marcador de pie de página 4">
            <a:extLst>
              <a:ext uri="{FF2B5EF4-FFF2-40B4-BE49-F238E27FC236}">
                <a16:creationId xmlns:a16="http://schemas.microsoft.com/office/drawing/2014/main" id="{4D47E039-0F07-7D20-3210-91FA05D0181A}"/>
              </a:ext>
            </a:extLst>
          </p:cNvPr>
          <p:cNvSpPr>
            <a:spLocks noGrp="1"/>
          </p:cNvSpPr>
          <p:nvPr>
            <p:ph type="ftr" sz="quarter" idx="11"/>
          </p:nvPr>
        </p:nvSpPr>
        <p:spPr/>
        <p:txBody>
          <a:bodyPr/>
          <a:lstStyle/>
          <a:p>
            <a:endParaRPr lang="es-CR"/>
          </a:p>
        </p:txBody>
      </p:sp>
      <p:sp>
        <p:nvSpPr>
          <p:cNvPr id="6" name="Marcador de número de diapositiva 5">
            <a:extLst>
              <a:ext uri="{FF2B5EF4-FFF2-40B4-BE49-F238E27FC236}">
                <a16:creationId xmlns:a16="http://schemas.microsoft.com/office/drawing/2014/main" id="{7AB8D169-0173-CE48-35A6-34B869D76381}"/>
              </a:ext>
            </a:extLst>
          </p:cNvPr>
          <p:cNvSpPr>
            <a:spLocks noGrp="1"/>
          </p:cNvSpPr>
          <p:nvPr>
            <p:ph type="sldNum" sz="quarter" idx="12"/>
          </p:nvPr>
        </p:nvSpPr>
        <p:spPr/>
        <p:txBody>
          <a:bodyPr/>
          <a:lstStyle/>
          <a:p>
            <a:fld id="{4E956598-F09F-42A1-AC16-A5CDA4F8BD32}" type="slidenum">
              <a:rPr lang="es-CR" smtClean="0"/>
              <a:t>‹Nº›</a:t>
            </a:fld>
            <a:endParaRPr lang="es-CR"/>
          </a:p>
        </p:txBody>
      </p:sp>
    </p:spTree>
    <p:extLst>
      <p:ext uri="{BB962C8B-B14F-4D97-AF65-F5344CB8AC3E}">
        <p14:creationId xmlns:p14="http://schemas.microsoft.com/office/powerpoint/2010/main" val="13880249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3AE558B-9604-83C0-5735-14B537F5F59B}"/>
              </a:ext>
            </a:extLst>
          </p:cNvPr>
          <p:cNvSpPr>
            <a:spLocks noGrp="1"/>
          </p:cNvSpPr>
          <p:nvPr>
            <p:ph type="title"/>
          </p:nvPr>
        </p:nvSpPr>
        <p:spPr/>
        <p:txBody>
          <a:bodyPr/>
          <a:lstStyle/>
          <a:p>
            <a:r>
              <a:rPr lang="es-MX"/>
              <a:t>Haz clic para modificar el estilo de título del patrón</a:t>
            </a:r>
            <a:endParaRPr lang="es-CR"/>
          </a:p>
        </p:txBody>
      </p:sp>
      <p:sp>
        <p:nvSpPr>
          <p:cNvPr id="3" name="Marcador de contenido 2">
            <a:extLst>
              <a:ext uri="{FF2B5EF4-FFF2-40B4-BE49-F238E27FC236}">
                <a16:creationId xmlns:a16="http://schemas.microsoft.com/office/drawing/2014/main" id="{AFF85324-6F63-C0B4-70DA-1D5677CF2F99}"/>
              </a:ext>
            </a:extLst>
          </p:cNvPr>
          <p:cNvSpPr>
            <a:spLocks noGrp="1"/>
          </p:cNvSpPr>
          <p:nvPr>
            <p:ph sz="half" idx="1"/>
          </p:nvPr>
        </p:nvSpPr>
        <p:spPr>
          <a:xfrm>
            <a:off x="838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R"/>
          </a:p>
        </p:txBody>
      </p:sp>
      <p:sp>
        <p:nvSpPr>
          <p:cNvPr id="4" name="Marcador de contenido 3">
            <a:extLst>
              <a:ext uri="{FF2B5EF4-FFF2-40B4-BE49-F238E27FC236}">
                <a16:creationId xmlns:a16="http://schemas.microsoft.com/office/drawing/2014/main" id="{6AFEA9CB-7DC4-8598-35FB-3B74F897290E}"/>
              </a:ext>
            </a:extLst>
          </p:cNvPr>
          <p:cNvSpPr>
            <a:spLocks noGrp="1"/>
          </p:cNvSpPr>
          <p:nvPr>
            <p:ph sz="half" idx="2"/>
          </p:nvPr>
        </p:nvSpPr>
        <p:spPr>
          <a:xfrm>
            <a:off x="6172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R"/>
          </a:p>
        </p:txBody>
      </p:sp>
      <p:sp>
        <p:nvSpPr>
          <p:cNvPr id="5" name="Marcador de fecha 4">
            <a:extLst>
              <a:ext uri="{FF2B5EF4-FFF2-40B4-BE49-F238E27FC236}">
                <a16:creationId xmlns:a16="http://schemas.microsoft.com/office/drawing/2014/main" id="{DCD959F1-34C0-1C2B-FF14-F88B4989B311}"/>
              </a:ext>
            </a:extLst>
          </p:cNvPr>
          <p:cNvSpPr>
            <a:spLocks noGrp="1"/>
          </p:cNvSpPr>
          <p:nvPr>
            <p:ph type="dt" sz="half" idx="10"/>
          </p:nvPr>
        </p:nvSpPr>
        <p:spPr/>
        <p:txBody>
          <a:bodyPr/>
          <a:lstStyle/>
          <a:p>
            <a:fld id="{9A5AB988-DE90-4CDA-8354-5652906C16C5}" type="datetimeFigureOut">
              <a:rPr lang="es-CR" smtClean="0"/>
              <a:t>18/5/2026</a:t>
            </a:fld>
            <a:endParaRPr lang="es-CR"/>
          </a:p>
        </p:txBody>
      </p:sp>
      <p:sp>
        <p:nvSpPr>
          <p:cNvPr id="6" name="Marcador de pie de página 5">
            <a:extLst>
              <a:ext uri="{FF2B5EF4-FFF2-40B4-BE49-F238E27FC236}">
                <a16:creationId xmlns:a16="http://schemas.microsoft.com/office/drawing/2014/main" id="{7081F91C-7961-AA90-AD48-B7A8C1086909}"/>
              </a:ext>
            </a:extLst>
          </p:cNvPr>
          <p:cNvSpPr>
            <a:spLocks noGrp="1"/>
          </p:cNvSpPr>
          <p:nvPr>
            <p:ph type="ftr" sz="quarter" idx="11"/>
          </p:nvPr>
        </p:nvSpPr>
        <p:spPr/>
        <p:txBody>
          <a:bodyPr/>
          <a:lstStyle/>
          <a:p>
            <a:endParaRPr lang="es-CR"/>
          </a:p>
        </p:txBody>
      </p:sp>
      <p:sp>
        <p:nvSpPr>
          <p:cNvPr id="7" name="Marcador de número de diapositiva 6">
            <a:extLst>
              <a:ext uri="{FF2B5EF4-FFF2-40B4-BE49-F238E27FC236}">
                <a16:creationId xmlns:a16="http://schemas.microsoft.com/office/drawing/2014/main" id="{585837DD-9E5D-075C-B563-5DCC2E00AB42}"/>
              </a:ext>
            </a:extLst>
          </p:cNvPr>
          <p:cNvSpPr>
            <a:spLocks noGrp="1"/>
          </p:cNvSpPr>
          <p:nvPr>
            <p:ph type="sldNum" sz="quarter" idx="12"/>
          </p:nvPr>
        </p:nvSpPr>
        <p:spPr/>
        <p:txBody>
          <a:bodyPr/>
          <a:lstStyle/>
          <a:p>
            <a:fld id="{4E956598-F09F-42A1-AC16-A5CDA4F8BD32}" type="slidenum">
              <a:rPr lang="es-CR" smtClean="0"/>
              <a:t>‹Nº›</a:t>
            </a:fld>
            <a:endParaRPr lang="es-CR"/>
          </a:p>
        </p:txBody>
      </p:sp>
    </p:spTree>
    <p:extLst>
      <p:ext uri="{BB962C8B-B14F-4D97-AF65-F5344CB8AC3E}">
        <p14:creationId xmlns:p14="http://schemas.microsoft.com/office/powerpoint/2010/main" val="7249299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C4F96F5-5568-84F9-2262-4E5E93ABDB72}"/>
              </a:ext>
            </a:extLst>
          </p:cNvPr>
          <p:cNvSpPr>
            <a:spLocks noGrp="1"/>
          </p:cNvSpPr>
          <p:nvPr>
            <p:ph type="title"/>
          </p:nvPr>
        </p:nvSpPr>
        <p:spPr>
          <a:xfrm>
            <a:off x="839788" y="365125"/>
            <a:ext cx="10515600" cy="1325563"/>
          </a:xfrm>
        </p:spPr>
        <p:txBody>
          <a:bodyPr/>
          <a:lstStyle/>
          <a:p>
            <a:r>
              <a:rPr lang="es-MX"/>
              <a:t>Haz clic para modificar el estilo de título del patrón</a:t>
            </a:r>
            <a:endParaRPr lang="es-CR"/>
          </a:p>
        </p:txBody>
      </p:sp>
      <p:sp>
        <p:nvSpPr>
          <p:cNvPr id="3" name="Marcador de texto 2">
            <a:extLst>
              <a:ext uri="{FF2B5EF4-FFF2-40B4-BE49-F238E27FC236}">
                <a16:creationId xmlns:a16="http://schemas.microsoft.com/office/drawing/2014/main" id="{A9B143AE-A61A-8EDB-21BA-F2EF8C9011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Marcador de contenido 3">
            <a:extLst>
              <a:ext uri="{FF2B5EF4-FFF2-40B4-BE49-F238E27FC236}">
                <a16:creationId xmlns:a16="http://schemas.microsoft.com/office/drawing/2014/main" id="{60D11B94-D07F-6FEA-6030-84D4FEE738A0}"/>
              </a:ext>
            </a:extLst>
          </p:cNvPr>
          <p:cNvSpPr>
            <a:spLocks noGrp="1"/>
          </p:cNvSpPr>
          <p:nvPr>
            <p:ph sz="half" idx="2"/>
          </p:nvPr>
        </p:nvSpPr>
        <p:spPr>
          <a:xfrm>
            <a:off x="839788" y="2505075"/>
            <a:ext cx="5157787"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R"/>
          </a:p>
        </p:txBody>
      </p:sp>
      <p:sp>
        <p:nvSpPr>
          <p:cNvPr id="5" name="Marcador de texto 4">
            <a:extLst>
              <a:ext uri="{FF2B5EF4-FFF2-40B4-BE49-F238E27FC236}">
                <a16:creationId xmlns:a16="http://schemas.microsoft.com/office/drawing/2014/main" id="{9A67CE47-C240-3508-DD8E-8FFC27C17F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Marcador de contenido 5">
            <a:extLst>
              <a:ext uri="{FF2B5EF4-FFF2-40B4-BE49-F238E27FC236}">
                <a16:creationId xmlns:a16="http://schemas.microsoft.com/office/drawing/2014/main" id="{E268ACEE-713D-F9C0-F7CC-A2D0B77A890F}"/>
              </a:ext>
            </a:extLst>
          </p:cNvPr>
          <p:cNvSpPr>
            <a:spLocks noGrp="1"/>
          </p:cNvSpPr>
          <p:nvPr>
            <p:ph sz="quarter" idx="4"/>
          </p:nvPr>
        </p:nvSpPr>
        <p:spPr>
          <a:xfrm>
            <a:off x="6172200" y="2505075"/>
            <a:ext cx="5183188"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R"/>
          </a:p>
        </p:txBody>
      </p:sp>
      <p:sp>
        <p:nvSpPr>
          <p:cNvPr id="7" name="Marcador de fecha 6">
            <a:extLst>
              <a:ext uri="{FF2B5EF4-FFF2-40B4-BE49-F238E27FC236}">
                <a16:creationId xmlns:a16="http://schemas.microsoft.com/office/drawing/2014/main" id="{A45DBF90-7146-FFFE-0B59-B8C86DEC990F}"/>
              </a:ext>
            </a:extLst>
          </p:cNvPr>
          <p:cNvSpPr>
            <a:spLocks noGrp="1"/>
          </p:cNvSpPr>
          <p:nvPr>
            <p:ph type="dt" sz="half" idx="10"/>
          </p:nvPr>
        </p:nvSpPr>
        <p:spPr/>
        <p:txBody>
          <a:bodyPr/>
          <a:lstStyle/>
          <a:p>
            <a:fld id="{9A5AB988-DE90-4CDA-8354-5652906C16C5}" type="datetimeFigureOut">
              <a:rPr lang="es-CR" smtClean="0"/>
              <a:t>18/5/2026</a:t>
            </a:fld>
            <a:endParaRPr lang="es-CR"/>
          </a:p>
        </p:txBody>
      </p:sp>
      <p:sp>
        <p:nvSpPr>
          <p:cNvPr id="8" name="Marcador de pie de página 7">
            <a:extLst>
              <a:ext uri="{FF2B5EF4-FFF2-40B4-BE49-F238E27FC236}">
                <a16:creationId xmlns:a16="http://schemas.microsoft.com/office/drawing/2014/main" id="{67ED2C75-608D-F681-ADA6-B1CDBA24320C}"/>
              </a:ext>
            </a:extLst>
          </p:cNvPr>
          <p:cNvSpPr>
            <a:spLocks noGrp="1"/>
          </p:cNvSpPr>
          <p:nvPr>
            <p:ph type="ftr" sz="quarter" idx="11"/>
          </p:nvPr>
        </p:nvSpPr>
        <p:spPr/>
        <p:txBody>
          <a:bodyPr/>
          <a:lstStyle/>
          <a:p>
            <a:endParaRPr lang="es-CR"/>
          </a:p>
        </p:txBody>
      </p:sp>
      <p:sp>
        <p:nvSpPr>
          <p:cNvPr id="9" name="Marcador de número de diapositiva 8">
            <a:extLst>
              <a:ext uri="{FF2B5EF4-FFF2-40B4-BE49-F238E27FC236}">
                <a16:creationId xmlns:a16="http://schemas.microsoft.com/office/drawing/2014/main" id="{3F0DDD62-87E4-9AD4-C772-92B0D7F5E232}"/>
              </a:ext>
            </a:extLst>
          </p:cNvPr>
          <p:cNvSpPr>
            <a:spLocks noGrp="1"/>
          </p:cNvSpPr>
          <p:nvPr>
            <p:ph type="sldNum" sz="quarter" idx="12"/>
          </p:nvPr>
        </p:nvSpPr>
        <p:spPr/>
        <p:txBody>
          <a:bodyPr/>
          <a:lstStyle/>
          <a:p>
            <a:fld id="{4E956598-F09F-42A1-AC16-A5CDA4F8BD32}" type="slidenum">
              <a:rPr lang="es-CR" smtClean="0"/>
              <a:t>‹Nº›</a:t>
            </a:fld>
            <a:endParaRPr lang="es-CR"/>
          </a:p>
        </p:txBody>
      </p:sp>
    </p:spTree>
    <p:extLst>
      <p:ext uri="{BB962C8B-B14F-4D97-AF65-F5344CB8AC3E}">
        <p14:creationId xmlns:p14="http://schemas.microsoft.com/office/powerpoint/2010/main" val="29324403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614EE7-F3D9-809F-EF34-C6E13D7F4C20}"/>
              </a:ext>
            </a:extLst>
          </p:cNvPr>
          <p:cNvSpPr>
            <a:spLocks noGrp="1"/>
          </p:cNvSpPr>
          <p:nvPr>
            <p:ph type="title"/>
          </p:nvPr>
        </p:nvSpPr>
        <p:spPr/>
        <p:txBody>
          <a:bodyPr/>
          <a:lstStyle/>
          <a:p>
            <a:r>
              <a:rPr lang="es-MX"/>
              <a:t>Haz clic para modificar el estilo de título del patrón</a:t>
            </a:r>
            <a:endParaRPr lang="es-CR"/>
          </a:p>
        </p:txBody>
      </p:sp>
      <p:sp>
        <p:nvSpPr>
          <p:cNvPr id="3" name="Marcador de fecha 2">
            <a:extLst>
              <a:ext uri="{FF2B5EF4-FFF2-40B4-BE49-F238E27FC236}">
                <a16:creationId xmlns:a16="http://schemas.microsoft.com/office/drawing/2014/main" id="{D16F34A2-452C-08D1-F20C-A711C7F41EA3}"/>
              </a:ext>
            </a:extLst>
          </p:cNvPr>
          <p:cNvSpPr>
            <a:spLocks noGrp="1"/>
          </p:cNvSpPr>
          <p:nvPr>
            <p:ph type="dt" sz="half" idx="10"/>
          </p:nvPr>
        </p:nvSpPr>
        <p:spPr/>
        <p:txBody>
          <a:bodyPr/>
          <a:lstStyle/>
          <a:p>
            <a:fld id="{9A5AB988-DE90-4CDA-8354-5652906C16C5}" type="datetimeFigureOut">
              <a:rPr lang="es-CR" smtClean="0"/>
              <a:t>18/5/2026</a:t>
            </a:fld>
            <a:endParaRPr lang="es-CR"/>
          </a:p>
        </p:txBody>
      </p:sp>
      <p:sp>
        <p:nvSpPr>
          <p:cNvPr id="4" name="Marcador de pie de página 3">
            <a:extLst>
              <a:ext uri="{FF2B5EF4-FFF2-40B4-BE49-F238E27FC236}">
                <a16:creationId xmlns:a16="http://schemas.microsoft.com/office/drawing/2014/main" id="{70BE1876-6111-FB0B-D5CF-302660D2C655}"/>
              </a:ext>
            </a:extLst>
          </p:cNvPr>
          <p:cNvSpPr>
            <a:spLocks noGrp="1"/>
          </p:cNvSpPr>
          <p:nvPr>
            <p:ph type="ftr" sz="quarter" idx="11"/>
          </p:nvPr>
        </p:nvSpPr>
        <p:spPr/>
        <p:txBody>
          <a:bodyPr/>
          <a:lstStyle/>
          <a:p>
            <a:endParaRPr lang="es-CR"/>
          </a:p>
        </p:txBody>
      </p:sp>
      <p:sp>
        <p:nvSpPr>
          <p:cNvPr id="5" name="Marcador de número de diapositiva 4">
            <a:extLst>
              <a:ext uri="{FF2B5EF4-FFF2-40B4-BE49-F238E27FC236}">
                <a16:creationId xmlns:a16="http://schemas.microsoft.com/office/drawing/2014/main" id="{9BB66831-2296-AD4B-7D95-1E8A472975DE}"/>
              </a:ext>
            </a:extLst>
          </p:cNvPr>
          <p:cNvSpPr>
            <a:spLocks noGrp="1"/>
          </p:cNvSpPr>
          <p:nvPr>
            <p:ph type="sldNum" sz="quarter" idx="12"/>
          </p:nvPr>
        </p:nvSpPr>
        <p:spPr/>
        <p:txBody>
          <a:bodyPr/>
          <a:lstStyle/>
          <a:p>
            <a:fld id="{4E956598-F09F-42A1-AC16-A5CDA4F8BD32}" type="slidenum">
              <a:rPr lang="es-CR" smtClean="0"/>
              <a:t>‹Nº›</a:t>
            </a:fld>
            <a:endParaRPr lang="es-CR"/>
          </a:p>
        </p:txBody>
      </p:sp>
    </p:spTree>
    <p:extLst>
      <p:ext uri="{BB962C8B-B14F-4D97-AF65-F5344CB8AC3E}">
        <p14:creationId xmlns:p14="http://schemas.microsoft.com/office/powerpoint/2010/main" val="25696323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D2AF12F-D99E-133B-B184-268D430F9A04}"/>
              </a:ext>
            </a:extLst>
          </p:cNvPr>
          <p:cNvSpPr>
            <a:spLocks noGrp="1"/>
          </p:cNvSpPr>
          <p:nvPr>
            <p:ph type="dt" sz="half" idx="10"/>
          </p:nvPr>
        </p:nvSpPr>
        <p:spPr/>
        <p:txBody>
          <a:bodyPr/>
          <a:lstStyle/>
          <a:p>
            <a:fld id="{9A5AB988-DE90-4CDA-8354-5652906C16C5}" type="datetimeFigureOut">
              <a:rPr lang="es-CR" smtClean="0"/>
              <a:t>18/5/2026</a:t>
            </a:fld>
            <a:endParaRPr lang="es-CR"/>
          </a:p>
        </p:txBody>
      </p:sp>
      <p:sp>
        <p:nvSpPr>
          <p:cNvPr id="3" name="Marcador de pie de página 2">
            <a:extLst>
              <a:ext uri="{FF2B5EF4-FFF2-40B4-BE49-F238E27FC236}">
                <a16:creationId xmlns:a16="http://schemas.microsoft.com/office/drawing/2014/main" id="{ED04E2DC-00F5-6571-9E00-0C2647969311}"/>
              </a:ext>
            </a:extLst>
          </p:cNvPr>
          <p:cNvSpPr>
            <a:spLocks noGrp="1"/>
          </p:cNvSpPr>
          <p:nvPr>
            <p:ph type="ftr" sz="quarter" idx="11"/>
          </p:nvPr>
        </p:nvSpPr>
        <p:spPr/>
        <p:txBody>
          <a:bodyPr/>
          <a:lstStyle/>
          <a:p>
            <a:endParaRPr lang="es-CR"/>
          </a:p>
        </p:txBody>
      </p:sp>
      <p:sp>
        <p:nvSpPr>
          <p:cNvPr id="4" name="Marcador de número de diapositiva 3">
            <a:extLst>
              <a:ext uri="{FF2B5EF4-FFF2-40B4-BE49-F238E27FC236}">
                <a16:creationId xmlns:a16="http://schemas.microsoft.com/office/drawing/2014/main" id="{16E2C413-877A-5177-55DF-D5C9CA5D4B22}"/>
              </a:ext>
            </a:extLst>
          </p:cNvPr>
          <p:cNvSpPr>
            <a:spLocks noGrp="1"/>
          </p:cNvSpPr>
          <p:nvPr>
            <p:ph type="sldNum" sz="quarter" idx="12"/>
          </p:nvPr>
        </p:nvSpPr>
        <p:spPr/>
        <p:txBody>
          <a:bodyPr/>
          <a:lstStyle/>
          <a:p>
            <a:fld id="{4E956598-F09F-42A1-AC16-A5CDA4F8BD32}" type="slidenum">
              <a:rPr lang="es-CR" smtClean="0"/>
              <a:t>‹Nº›</a:t>
            </a:fld>
            <a:endParaRPr lang="es-CR"/>
          </a:p>
        </p:txBody>
      </p:sp>
    </p:spTree>
    <p:extLst>
      <p:ext uri="{BB962C8B-B14F-4D97-AF65-F5344CB8AC3E}">
        <p14:creationId xmlns:p14="http://schemas.microsoft.com/office/powerpoint/2010/main" val="1972996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A27AFA-5A00-F1C7-009E-48ED67F678CB}"/>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CR"/>
          </a:p>
        </p:txBody>
      </p:sp>
      <p:sp>
        <p:nvSpPr>
          <p:cNvPr id="3" name="Marcador de contenido 2">
            <a:extLst>
              <a:ext uri="{FF2B5EF4-FFF2-40B4-BE49-F238E27FC236}">
                <a16:creationId xmlns:a16="http://schemas.microsoft.com/office/drawing/2014/main" id="{CE72A0B0-4127-2683-9EF3-7CD02A2DF60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R"/>
          </a:p>
        </p:txBody>
      </p:sp>
      <p:sp>
        <p:nvSpPr>
          <p:cNvPr id="4" name="Marcador de texto 3">
            <a:extLst>
              <a:ext uri="{FF2B5EF4-FFF2-40B4-BE49-F238E27FC236}">
                <a16:creationId xmlns:a16="http://schemas.microsoft.com/office/drawing/2014/main" id="{ECFEBF5D-1E88-75D0-84AD-2197CEF3E5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CF3004C2-42B2-FBD0-644E-CFB7FD4427F7}"/>
              </a:ext>
            </a:extLst>
          </p:cNvPr>
          <p:cNvSpPr>
            <a:spLocks noGrp="1"/>
          </p:cNvSpPr>
          <p:nvPr>
            <p:ph type="dt" sz="half" idx="10"/>
          </p:nvPr>
        </p:nvSpPr>
        <p:spPr/>
        <p:txBody>
          <a:bodyPr/>
          <a:lstStyle/>
          <a:p>
            <a:fld id="{9A5AB988-DE90-4CDA-8354-5652906C16C5}" type="datetimeFigureOut">
              <a:rPr lang="es-CR" smtClean="0"/>
              <a:t>18/5/2026</a:t>
            </a:fld>
            <a:endParaRPr lang="es-CR"/>
          </a:p>
        </p:txBody>
      </p:sp>
      <p:sp>
        <p:nvSpPr>
          <p:cNvPr id="6" name="Marcador de pie de página 5">
            <a:extLst>
              <a:ext uri="{FF2B5EF4-FFF2-40B4-BE49-F238E27FC236}">
                <a16:creationId xmlns:a16="http://schemas.microsoft.com/office/drawing/2014/main" id="{B0BB5389-B07F-CE4B-39C7-CBD508D2732D}"/>
              </a:ext>
            </a:extLst>
          </p:cNvPr>
          <p:cNvSpPr>
            <a:spLocks noGrp="1"/>
          </p:cNvSpPr>
          <p:nvPr>
            <p:ph type="ftr" sz="quarter" idx="11"/>
          </p:nvPr>
        </p:nvSpPr>
        <p:spPr/>
        <p:txBody>
          <a:bodyPr/>
          <a:lstStyle/>
          <a:p>
            <a:endParaRPr lang="es-CR"/>
          </a:p>
        </p:txBody>
      </p:sp>
      <p:sp>
        <p:nvSpPr>
          <p:cNvPr id="7" name="Marcador de número de diapositiva 6">
            <a:extLst>
              <a:ext uri="{FF2B5EF4-FFF2-40B4-BE49-F238E27FC236}">
                <a16:creationId xmlns:a16="http://schemas.microsoft.com/office/drawing/2014/main" id="{30887041-B2EA-6189-D8B5-94476D3892D8}"/>
              </a:ext>
            </a:extLst>
          </p:cNvPr>
          <p:cNvSpPr>
            <a:spLocks noGrp="1"/>
          </p:cNvSpPr>
          <p:nvPr>
            <p:ph type="sldNum" sz="quarter" idx="12"/>
          </p:nvPr>
        </p:nvSpPr>
        <p:spPr/>
        <p:txBody>
          <a:bodyPr/>
          <a:lstStyle/>
          <a:p>
            <a:fld id="{4E956598-F09F-42A1-AC16-A5CDA4F8BD32}" type="slidenum">
              <a:rPr lang="es-CR" smtClean="0"/>
              <a:t>‹Nº›</a:t>
            </a:fld>
            <a:endParaRPr lang="es-CR"/>
          </a:p>
        </p:txBody>
      </p:sp>
    </p:spTree>
    <p:extLst>
      <p:ext uri="{BB962C8B-B14F-4D97-AF65-F5344CB8AC3E}">
        <p14:creationId xmlns:p14="http://schemas.microsoft.com/office/powerpoint/2010/main" val="27476710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E95EF08-115A-9B91-8051-A3BAA30AE971}"/>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CR"/>
          </a:p>
        </p:txBody>
      </p:sp>
      <p:sp>
        <p:nvSpPr>
          <p:cNvPr id="3" name="Marcador de posición de imagen 2">
            <a:extLst>
              <a:ext uri="{FF2B5EF4-FFF2-40B4-BE49-F238E27FC236}">
                <a16:creationId xmlns:a16="http://schemas.microsoft.com/office/drawing/2014/main" id="{70270453-76C7-61C1-BC1C-E77602B2031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R"/>
          </a:p>
        </p:txBody>
      </p:sp>
      <p:sp>
        <p:nvSpPr>
          <p:cNvPr id="4" name="Marcador de texto 3">
            <a:extLst>
              <a:ext uri="{FF2B5EF4-FFF2-40B4-BE49-F238E27FC236}">
                <a16:creationId xmlns:a16="http://schemas.microsoft.com/office/drawing/2014/main" id="{154074E3-0E48-6E3D-6532-29A100FDDB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49CE9FED-710B-59B9-23AC-501853798D31}"/>
              </a:ext>
            </a:extLst>
          </p:cNvPr>
          <p:cNvSpPr>
            <a:spLocks noGrp="1"/>
          </p:cNvSpPr>
          <p:nvPr>
            <p:ph type="dt" sz="half" idx="10"/>
          </p:nvPr>
        </p:nvSpPr>
        <p:spPr/>
        <p:txBody>
          <a:bodyPr/>
          <a:lstStyle/>
          <a:p>
            <a:fld id="{9A5AB988-DE90-4CDA-8354-5652906C16C5}" type="datetimeFigureOut">
              <a:rPr lang="es-CR" smtClean="0"/>
              <a:t>18/5/2026</a:t>
            </a:fld>
            <a:endParaRPr lang="es-CR"/>
          </a:p>
        </p:txBody>
      </p:sp>
      <p:sp>
        <p:nvSpPr>
          <p:cNvPr id="6" name="Marcador de pie de página 5">
            <a:extLst>
              <a:ext uri="{FF2B5EF4-FFF2-40B4-BE49-F238E27FC236}">
                <a16:creationId xmlns:a16="http://schemas.microsoft.com/office/drawing/2014/main" id="{EB472C31-EF33-521B-DDBC-81113A1A3AF2}"/>
              </a:ext>
            </a:extLst>
          </p:cNvPr>
          <p:cNvSpPr>
            <a:spLocks noGrp="1"/>
          </p:cNvSpPr>
          <p:nvPr>
            <p:ph type="ftr" sz="quarter" idx="11"/>
          </p:nvPr>
        </p:nvSpPr>
        <p:spPr/>
        <p:txBody>
          <a:bodyPr/>
          <a:lstStyle/>
          <a:p>
            <a:endParaRPr lang="es-CR"/>
          </a:p>
        </p:txBody>
      </p:sp>
      <p:sp>
        <p:nvSpPr>
          <p:cNvPr id="7" name="Marcador de número de diapositiva 6">
            <a:extLst>
              <a:ext uri="{FF2B5EF4-FFF2-40B4-BE49-F238E27FC236}">
                <a16:creationId xmlns:a16="http://schemas.microsoft.com/office/drawing/2014/main" id="{75D93794-29B2-9AD0-7DF7-821D91AF4C0B}"/>
              </a:ext>
            </a:extLst>
          </p:cNvPr>
          <p:cNvSpPr>
            <a:spLocks noGrp="1"/>
          </p:cNvSpPr>
          <p:nvPr>
            <p:ph type="sldNum" sz="quarter" idx="12"/>
          </p:nvPr>
        </p:nvSpPr>
        <p:spPr/>
        <p:txBody>
          <a:bodyPr/>
          <a:lstStyle/>
          <a:p>
            <a:fld id="{4E956598-F09F-42A1-AC16-A5CDA4F8BD32}" type="slidenum">
              <a:rPr lang="es-CR" smtClean="0"/>
              <a:t>‹Nº›</a:t>
            </a:fld>
            <a:endParaRPr lang="es-CR"/>
          </a:p>
        </p:txBody>
      </p:sp>
    </p:spTree>
    <p:extLst>
      <p:ext uri="{BB962C8B-B14F-4D97-AF65-F5344CB8AC3E}">
        <p14:creationId xmlns:p14="http://schemas.microsoft.com/office/powerpoint/2010/main" val="37255764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C8D1C5B8-5442-F795-B440-9492B00A5A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a:t>Haz clic para modificar el estilo de título del patrón</a:t>
            </a:r>
            <a:endParaRPr lang="es-CR"/>
          </a:p>
        </p:txBody>
      </p:sp>
      <p:sp>
        <p:nvSpPr>
          <p:cNvPr id="3" name="Marcador de texto 2">
            <a:extLst>
              <a:ext uri="{FF2B5EF4-FFF2-40B4-BE49-F238E27FC236}">
                <a16:creationId xmlns:a16="http://schemas.microsoft.com/office/drawing/2014/main" id="{56DC08A2-374C-FFB4-2E09-7D0C8F9640E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R"/>
          </a:p>
        </p:txBody>
      </p:sp>
      <p:sp>
        <p:nvSpPr>
          <p:cNvPr id="4" name="Marcador de fecha 3">
            <a:extLst>
              <a:ext uri="{FF2B5EF4-FFF2-40B4-BE49-F238E27FC236}">
                <a16:creationId xmlns:a16="http://schemas.microsoft.com/office/drawing/2014/main" id="{DBECBCED-4795-7A13-37F4-A24239114D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A5AB988-DE90-4CDA-8354-5652906C16C5}" type="datetimeFigureOut">
              <a:rPr lang="es-CR" smtClean="0"/>
              <a:t>18/5/2026</a:t>
            </a:fld>
            <a:endParaRPr lang="es-CR"/>
          </a:p>
        </p:txBody>
      </p:sp>
      <p:sp>
        <p:nvSpPr>
          <p:cNvPr id="5" name="Marcador de pie de página 4">
            <a:extLst>
              <a:ext uri="{FF2B5EF4-FFF2-40B4-BE49-F238E27FC236}">
                <a16:creationId xmlns:a16="http://schemas.microsoft.com/office/drawing/2014/main" id="{FA93EF3B-872B-66FC-0356-6A83A690795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CR"/>
          </a:p>
        </p:txBody>
      </p:sp>
      <p:sp>
        <p:nvSpPr>
          <p:cNvPr id="6" name="Marcador de número de diapositiva 5">
            <a:extLst>
              <a:ext uri="{FF2B5EF4-FFF2-40B4-BE49-F238E27FC236}">
                <a16:creationId xmlns:a16="http://schemas.microsoft.com/office/drawing/2014/main" id="{DDCD344D-AF44-419F-13DC-FD0049E30BC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E956598-F09F-42A1-AC16-A5CDA4F8BD32}" type="slidenum">
              <a:rPr lang="es-CR" smtClean="0"/>
              <a:t>‹Nº›</a:t>
            </a:fld>
            <a:endParaRPr lang="es-CR"/>
          </a:p>
        </p:txBody>
      </p:sp>
    </p:spTree>
    <p:extLst>
      <p:ext uri="{BB962C8B-B14F-4D97-AF65-F5344CB8AC3E}">
        <p14:creationId xmlns:p14="http://schemas.microsoft.com/office/powerpoint/2010/main" val="22649793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Título 1">
            <a:extLst>
              <a:ext uri="{FF2B5EF4-FFF2-40B4-BE49-F238E27FC236}">
                <a16:creationId xmlns:a16="http://schemas.microsoft.com/office/drawing/2014/main" id="{1A4D5D9C-4033-4E87-1C1A-9A87C2CA3503}"/>
              </a:ext>
            </a:extLst>
          </p:cNvPr>
          <p:cNvSpPr txBox="1">
            <a:spLocks/>
          </p:cNvSpPr>
          <p:nvPr/>
        </p:nvSpPr>
        <p:spPr>
          <a:xfrm>
            <a:off x="0" y="0"/>
            <a:ext cx="9068535" cy="196279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dirty="0">
                <a:solidFill>
                  <a:schemeClr val="bg1"/>
                </a:solidFill>
                <a:latin typeface="Open Sans" panose="020B0606030504020204" pitchFamily="34" charset="0"/>
                <a:ea typeface="Open Sans" panose="020B0606030504020204" pitchFamily="34" charset="0"/>
                <a:cs typeface="Open Sans" panose="020B0606030504020204" pitchFamily="34" charset="0"/>
              </a:rPr>
              <a:t>StoreIT Web Installation </a:t>
            </a:r>
          </a:p>
          <a:p>
            <a:r>
              <a:rPr lang="en-US" sz="3600" dirty="0">
                <a:solidFill>
                  <a:schemeClr val="bg1"/>
                </a:solidFill>
                <a:latin typeface="Open Sans" panose="020B0606030504020204" pitchFamily="34" charset="0"/>
                <a:ea typeface="Open Sans" panose="020B0606030504020204" pitchFamily="34" charset="0"/>
                <a:cs typeface="Open Sans" panose="020B0606030504020204" pitchFamily="34" charset="0"/>
              </a:rPr>
              <a:t>Manual for Plesk</a:t>
            </a:r>
            <a:endParaRPr lang="en-US" sz="1400" noProof="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0" name="Imagen 19">
            <a:extLst>
              <a:ext uri="{FF2B5EF4-FFF2-40B4-BE49-F238E27FC236}">
                <a16:creationId xmlns:a16="http://schemas.microsoft.com/office/drawing/2014/main" id="{027FD3C3-88A7-54C3-F0D6-3E5E3676D5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24868" y="137996"/>
            <a:ext cx="1511166" cy="1653241"/>
          </a:xfrm>
          <a:prstGeom prst="rect">
            <a:avLst/>
          </a:prstGeom>
        </p:spPr>
      </p:pic>
      <p:pic>
        <p:nvPicPr>
          <p:cNvPr id="3" name="Imagen 2">
            <a:extLst>
              <a:ext uri="{FF2B5EF4-FFF2-40B4-BE49-F238E27FC236}">
                <a16:creationId xmlns:a16="http://schemas.microsoft.com/office/drawing/2014/main" id="{41C5575B-3873-B93A-D0A1-8DD7D1E89AFF}"/>
              </a:ext>
            </a:extLst>
          </p:cNvPr>
          <p:cNvPicPr>
            <a:picLocks noChangeAspect="1"/>
          </p:cNvPicPr>
          <p:nvPr/>
        </p:nvPicPr>
        <p:blipFill>
          <a:blip r:embed="rId3">
            <a:extLst>
              <a:ext uri="{28A0092B-C50C-407E-A947-70E740481C1C}">
                <a14:useLocalDpi xmlns:a14="http://schemas.microsoft.com/office/drawing/2010/main" val="0"/>
              </a:ext>
            </a:extLst>
          </a:blip>
          <a:srcRect l="30039" t="9544" r="31131" b="8913"/>
          <a:stretch>
            <a:fillRect/>
          </a:stretch>
        </p:blipFill>
        <p:spPr>
          <a:xfrm>
            <a:off x="9777223" y="3255264"/>
            <a:ext cx="1806456" cy="2529039"/>
          </a:xfrm>
          <a:prstGeom prst="rect">
            <a:avLst/>
          </a:prstGeom>
        </p:spPr>
      </p:pic>
      <p:pic>
        <p:nvPicPr>
          <p:cNvPr id="7" name="Imagen 6">
            <a:extLst>
              <a:ext uri="{FF2B5EF4-FFF2-40B4-BE49-F238E27FC236}">
                <a16:creationId xmlns:a16="http://schemas.microsoft.com/office/drawing/2014/main" id="{17C4C538-C34B-E307-9C98-951EC94A778C}"/>
              </a:ext>
            </a:extLst>
          </p:cNvPr>
          <p:cNvPicPr>
            <a:picLocks noChangeAspect="1"/>
          </p:cNvPicPr>
          <p:nvPr/>
        </p:nvPicPr>
        <p:blipFill>
          <a:blip r:embed="rId4">
            <a:extLst>
              <a:ext uri="{28A0092B-C50C-407E-A947-70E740481C1C}">
                <a14:useLocalDpi xmlns:a14="http://schemas.microsoft.com/office/drawing/2010/main" val="0"/>
              </a:ext>
            </a:extLst>
          </a:blip>
          <a:srcRect b="7392"/>
          <a:stretch>
            <a:fillRect/>
          </a:stretch>
        </p:blipFill>
        <p:spPr>
          <a:xfrm>
            <a:off x="327645" y="2142813"/>
            <a:ext cx="8410934" cy="4536237"/>
          </a:xfrm>
          <a:prstGeom prst="rect">
            <a:avLst/>
          </a:prstGeom>
        </p:spPr>
      </p:pic>
    </p:spTree>
    <p:extLst>
      <p:ext uri="{BB962C8B-B14F-4D97-AF65-F5344CB8AC3E}">
        <p14:creationId xmlns:p14="http://schemas.microsoft.com/office/powerpoint/2010/main" val="2623815332"/>
      </p:ext>
    </p:extLst>
  </p:cSld>
  <p:clrMapOvr>
    <a:masterClrMapping/>
  </p:clrMapOvr>
  <mc:AlternateContent xmlns:mc="http://schemas.openxmlformats.org/markup-compatibility/2006" xmlns:p14="http://schemas.microsoft.com/office/powerpoint/2010/main">
    <mc:Choice Requires="p14">
      <p:transition spd="slow" p14:dur="2000" advTm="12000"/>
    </mc:Choice>
    <mc:Fallback xmlns="">
      <p:transition spd="slow" advTm="12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DC90498-FFE2-C9C7-215B-F0A72DA921AE}"/>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CC6AB42-8EA3-74AD-832B-59EDD771AB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DFF3786A-11DC-04F5-B48B-33BEE8B3AC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46B3DBF1-B0F3-408D-7247-9A012FE26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Rectangle 15">
            <a:extLst>
              <a:ext uri="{FF2B5EF4-FFF2-40B4-BE49-F238E27FC236}">
                <a16:creationId xmlns:a16="http://schemas.microsoft.com/office/drawing/2014/main" id="{975FBDA3-292B-3ACA-4C03-502CB38A28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ítulo 1">
            <a:extLst>
              <a:ext uri="{FF2B5EF4-FFF2-40B4-BE49-F238E27FC236}">
                <a16:creationId xmlns:a16="http://schemas.microsoft.com/office/drawing/2014/main" id="{07939FA9-A121-ED7D-27FC-C82FD0392802}"/>
              </a:ext>
            </a:extLst>
          </p:cNvPr>
          <p:cNvSpPr txBox="1">
            <a:spLocks/>
          </p:cNvSpPr>
          <p:nvPr/>
        </p:nvSpPr>
        <p:spPr>
          <a:xfrm>
            <a:off x="9756633" y="507519"/>
            <a:ext cx="1883679" cy="91555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noProof="0" dirty="0">
                <a:solidFill>
                  <a:schemeClr val="bg1"/>
                </a:solidFill>
                <a:latin typeface="Open Sans" panose="020B0606030504020204" pitchFamily="34" charset="0"/>
                <a:ea typeface="Open Sans" panose="020B0606030504020204" pitchFamily="34" charset="0"/>
                <a:cs typeface="Open Sans" panose="020B0606030504020204" pitchFamily="34" charset="0"/>
              </a:rPr>
              <a:t>Step #7</a:t>
            </a:r>
          </a:p>
          <a:p>
            <a:endParaRPr lang="en-US" sz="1400" noProof="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Marcador de contenido 2">
            <a:extLst>
              <a:ext uri="{FF2B5EF4-FFF2-40B4-BE49-F238E27FC236}">
                <a16:creationId xmlns:a16="http://schemas.microsoft.com/office/drawing/2014/main" id="{B758FDD1-A350-1B1C-6A9B-2A55A2747E66}"/>
              </a:ext>
            </a:extLst>
          </p:cNvPr>
          <p:cNvSpPr txBox="1">
            <a:spLocks/>
          </p:cNvSpPr>
          <p:nvPr/>
        </p:nvSpPr>
        <p:spPr>
          <a:xfrm>
            <a:off x="9068534" y="1963435"/>
            <a:ext cx="3123466" cy="4894565"/>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Once you have verified that all the entered data is correct, click on the Confirm Data button. This should redirect you to the Login page, where you will see a success message indicating that the configuration was successful. From here, log in with the username and password you just created and explore all the features that  StoreIT has to offer.</a:t>
            </a:r>
            <a:endParaRPr lang="en-US" sz="2000" noProof="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Imagen 4">
            <a:extLst>
              <a:ext uri="{FF2B5EF4-FFF2-40B4-BE49-F238E27FC236}">
                <a16:creationId xmlns:a16="http://schemas.microsoft.com/office/drawing/2014/main" id="{17FC041E-61C6-99A8-EDD9-15A48F0348A9}"/>
              </a:ext>
            </a:extLst>
          </p:cNvPr>
          <p:cNvPicPr>
            <a:picLocks noChangeAspect="1"/>
          </p:cNvPicPr>
          <p:nvPr/>
        </p:nvPicPr>
        <p:blipFill>
          <a:blip r:embed="rId2">
            <a:extLst>
              <a:ext uri="{28A0092B-C50C-407E-A947-70E740481C1C}">
                <a14:useLocalDpi xmlns:a14="http://schemas.microsoft.com/office/drawing/2010/main" val="0"/>
              </a:ext>
            </a:extLst>
          </a:blip>
          <a:srcRect r="1392"/>
          <a:stretch>
            <a:fillRect/>
          </a:stretch>
        </p:blipFill>
        <p:spPr>
          <a:xfrm>
            <a:off x="383367" y="753509"/>
            <a:ext cx="8341118" cy="5561559"/>
          </a:xfrm>
          <a:prstGeom prst="rect">
            <a:avLst/>
          </a:prstGeom>
        </p:spPr>
      </p:pic>
    </p:spTree>
    <p:extLst>
      <p:ext uri="{BB962C8B-B14F-4D97-AF65-F5344CB8AC3E}">
        <p14:creationId xmlns:p14="http://schemas.microsoft.com/office/powerpoint/2010/main" val="3801214560"/>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pattFill prst="pct5">
          <a:fgClr>
            <a:srgbClr val="1D85B3"/>
          </a:fgClr>
          <a:bgClr>
            <a:schemeClr val="bg1"/>
          </a:bgClr>
        </a:pattFill>
        <a:effectLst/>
      </p:bgPr>
    </p:bg>
    <p:spTree>
      <p:nvGrpSpPr>
        <p:cNvPr id="1" name="">
          <a:extLst>
            <a:ext uri="{FF2B5EF4-FFF2-40B4-BE49-F238E27FC236}">
              <a16:creationId xmlns:a16="http://schemas.microsoft.com/office/drawing/2014/main" id="{A9B4801C-EA2B-9086-D397-5B7B19252D7B}"/>
            </a:ext>
          </a:extLst>
        </p:cNvPr>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8C790BE2-4E4F-4AAF-81A2-4A6F4885E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12191999" cy="6858000"/>
          </a:xfrm>
          <a:prstGeom prst="rect">
            <a:avLst/>
          </a:prstGeom>
          <a:gradFill>
            <a:gsLst>
              <a:gs pos="0">
                <a:schemeClr val="accent1">
                  <a:lumMod val="50000"/>
                </a:schemeClr>
              </a:gs>
              <a:gs pos="100000">
                <a:srgbClr val="000000"/>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4"/>
            <a:ext cx="12192000" cy="6402581"/>
          </a:xfrm>
          <a:prstGeom prst="rect">
            <a:avLst/>
          </a:prstGeom>
          <a:gradFill>
            <a:gsLst>
              <a:gs pos="1000">
                <a:schemeClr val="accent1">
                  <a:lumMod val="75000"/>
                  <a:alpha val="59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E12088DD-B1AD-40E0-8B86-1D87A2CCD9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63054" y="-2653923"/>
            <a:ext cx="6858001" cy="12165846"/>
          </a:xfrm>
          <a:prstGeom prst="rect">
            <a:avLst/>
          </a:prstGeom>
          <a:gradFill>
            <a:gsLst>
              <a:gs pos="13000">
                <a:schemeClr val="accent1">
                  <a:lumMod val="50000"/>
                  <a:alpha val="0"/>
                </a:schemeClr>
              </a:gs>
              <a:gs pos="99000">
                <a:srgbClr val="000000">
                  <a:alpha val="28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94763" y="0"/>
            <a:ext cx="6096001" cy="6858000"/>
          </a:xfrm>
          <a:prstGeom prst="rect">
            <a:avLst/>
          </a:prstGeom>
          <a:gradFill>
            <a:gsLst>
              <a:gs pos="13000">
                <a:schemeClr val="accent1">
                  <a:lumMod val="50000"/>
                  <a:alpha val="0"/>
                </a:schemeClr>
              </a:gs>
              <a:gs pos="99000">
                <a:schemeClr val="accent1">
                  <a:lumMod val="75000"/>
                  <a:alpha val="50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0C395952-4E26-45A2-8756-2ADFD6E53C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3"/>
            <a:ext cx="12182871" cy="6871922"/>
          </a:xfrm>
          <a:prstGeom prst="rect">
            <a:avLst/>
          </a:prstGeom>
          <a:gradFill>
            <a:gsLst>
              <a:gs pos="13000">
                <a:srgbClr val="000000">
                  <a:alpha val="35000"/>
                </a:srgbClr>
              </a:gs>
              <a:gs pos="99000">
                <a:schemeClr val="accent1">
                  <a:lumMod val="75000"/>
                  <a:alpha val="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Freeform: Shape 32">
            <a:extLst>
              <a:ext uri="{FF2B5EF4-FFF2-40B4-BE49-F238E27FC236}">
                <a16:creationId xmlns:a16="http://schemas.microsoft.com/office/drawing/2014/main" id="{4734BADF-9461-4621-B112-2D7BABEA7D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7713" y="4049"/>
            <a:ext cx="10216576" cy="4729040"/>
          </a:xfrm>
          <a:custGeom>
            <a:avLst/>
            <a:gdLst>
              <a:gd name="connsiteX0" fmla="*/ 0 w 10216576"/>
              <a:gd name="connsiteY0" fmla="*/ 0 h 4729040"/>
              <a:gd name="connsiteX1" fmla="*/ 10216576 w 10216576"/>
              <a:gd name="connsiteY1" fmla="*/ 0 h 4729040"/>
              <a:gd name="connsiteX2" fmla="*/ 10210268 w 10216576"/>
              <a:gd name="connsiteY2" fmla="*/ 124944 h 4729040"/>
              <a:gd name="connsiteX3" fmla="*/ 5108288 w 10216576"/>
              <a:gd name="connsiteY3" fmla="*/ 4729040 h 4729040"/>
              <a:gd name="connsiteX4" fmla="*/ 6309 w 10216576"/>
              <a:gd name="connsiteY4" fmla="*/ 124944 h 472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6576" h="4729040">
                <a:moveTo>
                  <a:pt x="0" y="0"/>
                </a:moveTo>
                <a:lnTo>
                  <a:pt x="10216576" y="0"/>
                </a:lnTo>
                <a:lnTo>
                  <a:pt x="10210268" y="124944"/>
                </a:lnTo>
                <a:cubicBezTo>
                  <a:pt x="9947637" y="2710997"/>
                  <a:pt x="7763635" y="4729040"/>
                  <a:pt x="5108288" y="4729040"/>
                </a:cubicBezTo>
                <a:cubicBezTo>
                  <a:pt x="2452942" y="4729040"/>
                  <a:pt x="268937" y="2710997"/>
                  <a:pt x="6309" y="124944"/>
                </a:cubicBezTo>
                <a:close/>
              </a:path>
            </a:pathLst>
          </a:custGeom>
          <a:gradFill>
            <a:gsLst>
              <a:gs pos="7000">
                <a:schemeClr val="accent1">
                  <a:lumMod val="50000"/>
                  <a:alpha val="4000"/>
                </a:schemeClr>
              </a:gs>
              <a:gs pos="99000">
                <a:schemeClr val="accent1">
                  <a:alpha val="24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ítulo 1">
            <a:extLst>
              <a:ext uri="{FF2B5EF4-FFF2-40B4-BE49-F238E27FC236}">
                <a16:creationId xmlns:a16="http://schemas.microsoft.com/office/drawing/2014/main" id="{F67E5DE0-E1A9-DF12-9473-BBB2D80BE69B}"/>
              </a:ext>
            </a:extLst>
          </p:cNvPr>
          <p:cNvSpPr txBox="1">
            <a:spLocks/>
          </p:cNvSpPr>
          <p:nvPr/>
        </p:nvSpPr>
        <p:spPr>
          <a:xfrm>
            <a:off x="2026693" y="1030406"/>
            <a:ext cx="8147713" cy="3081242"/>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600"/>
              </a:spcAft>
            </a:pPr>
            <a:r>
              <a:rPr lang="en-US" sz="4800" kern="1200" dirty="0">
                <a:solidFill>
                  <a:srgbClr val="FFFFFF"/>
                </a:solidFill>
                <a:latin typeface="+mj-lt"/>
                <a:ea typeface="+mj-ea"/>
                <a:cs typeface="+mj-cs"/>
              </a:rPr>
              <a:t>Congratulations, you have successfully completed the installation of StoreIT </a:t>
            </a:r>
            <a:r>
              <a:rPr lang="en-US" sz="4800" dirty="0">
                <a:solidFill>
                  <a:srgbClr val="FFFFFF"/>
                </a:solidFill>
              </a:rPr>
              <a:t>Web</a:t>
            </a:r>
            <a:r>
              <a:rPr lang="en-US" sz="4800" kern="1200" dirty="0">
                <a:solidFill>
                  <a:srgbClr val="FFFFFF"/>
                </a:solidFill>
                <a:latin typeface="+mj-lt"/>
                <a:ea typeface="+mj-ea"/>
                <a:cs typeface="+mj-cs"/>
              </a:rPr>
              <a:t>!</a:t>
            </a:r>
            <a:endParaRPr lang="en-US" sz="4800" kern="1200" noProof="0" dirty="0">
              <a:solidFill>
                <a:srgbClr val="FFFFFF"/>
              </a:solidFill>
              <a:latin typeface="+mj-lt"/>
              <a:ea typeface="+mj-ea"/>
              <a:cs typeface="+mj-cs"/>
            </a:endParaRPr>
          </a:p>
        </p:txBody>
      </p:sp>
      <p:sp>
        <p:nvSpPr>
          <p:cNvPr id="4" name="Marcador de contenido 2">
            <a:extLst>
              <a:ext uri="{FF2B5EF4-FFF2-40B4-BE49-F238E27FC236}">
                <a16:creationId xmlns:a16="http://schemas.microsoft.com/office/drawing/2014/main" id="{99ABB198-E376-05A8-A2DA-09914F403363}"/>
              </a:ext>
            </a:extLst>
          </p:cNvPr>
          <p:cNvSpPr txBox="1">
            <a:spLocks/>
          </p:cNvSpPr>
          <p:nvPr/>
        </p:nvSpPr>
        <p:spPr>
          <a:xfrm>
            <a:off x="1269258" y="5137523"/>
            <a:ext cx="9644346" cy="860620"/>
          </a:xfrm>
          <a:prstGeom prst="rect">
            <a:avLst/>
          </a:prstGeom>
        </p:spPr>
        <p:txBody>
          <a:bodyPr vert="horz" lIns="91440" tIns="45720" rIns="91440" bIns="45720" rtlCol="0" anchor="ctr">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kern="1200" dirty="0">
                <a:solidFill>
                  <a:srgbClr val="FFFFFF"/>
                </a:solidFill>
                <a:latin typeface="+mn-lt"/>
                <a:ea typeface="+mn-ea"/>
                <a:cs typeface="+mn-cs"/>
              </a:rPr>
              <a:t>We hope you enjoy the app.</a:t>
            </a:r>
            <a:r>
              <a:rPr lang="en-US" dirty="0">
                <a:solidFill>
                  <a:srgbClr val="FFFFFF"/>
                </a:solidFill>
              </a:rPr>
              <a:t> Consult the other application manuals and/or the README.md files available in the respective repositories for more information.</a:t>
            </a:r>
            <a:endParaRPr lang="en-US" kern="1200" noProof="0" dirty="0">
              <a:solidFill>
                <a:srgbClr val="FFFFFF"/>
              </a:solidFill>
              <a:latin typeface="+mn-lt"/>
              <a:ea typeface="+mn-ea"/>
              <a:cs typeface="+mn-cs"/>
            </a:endParaRPr>
          </a:p>
        </p:txBody>
      </p:sp>
    </p:spTree>
    <p:extLst>
      <p:ext uri="{BB962C8B-B14F-4D97-AF65-F5344CB8AC3E}">
        <p14:creationId xmlns:p14="http://schemas.microsoft.com/office/powerpoint/2010/main" val="266308987"/>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6A660C5-F48D-7EC2-5ED4-12497BACE431}"/>
            </a:ext>
          </a:extLst>
        </p:cNvPr>
        <p:cNvGrpSpPr/>
        <p:nvPr/>
      </p:nvGrpSpPr>
      <p:grpSpPr>
        <a:xfrm>
          <a:off x="0" y="0"/>
          <a:ext cx="0" cy="0"/>
          <a:chOff x="0" y="0"/>
          <a:chExt cx="0" cy="0"/>
        </a:xfrm>
      </p:grpSpPr>
      <p:sp useBgFill="1">
        <p:nvSpPr>
          <p:cNvPr id="69" name="Rectangle 20">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22">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24">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26">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28">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ítulo 1">
            <a:extLst>
              <a:ext uri="{FF2B5EF4-FFF2-40B4-BE49-F238E27FC236}">
                <a16:creationId xmlns:a16="http://schemas.microsoft.com/office/drawing/2014/main" id="{F593D66E-58A4-82F7-A6C5-BDCFCD262814}"/>
              </a:ext>
            </a:extLst>
          </p:cNvPr>
          <p:cNvSpPr txBox="1">
            <a:spLocks/>
          </p:cNvSpPr>
          <p:nvPr/>
        </p:nvSpPr>
        <p:spPr>
          <a:xfrm>
            <a:off x="1057813" y="278535"/>
            <a:ext cx="9895951" cy="103366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Aft>
                <a:spcPts val="600"/>
              </a:spcAft>
            </a:pPr>
            <a:r>
              <a:rPr lang="en-US" sz="4000" kern="1200" noProof="0" dirty="0">
                <a:solidFill>
                  <a:srgbClr val="FFFFFF"/>
                </a:solidFill>
                <a:latin typeface="Open Sans" panose="020B0606030504020204" pitchFamily="34" charset="0"/>
                <a:ea typeface="Open Sans" panose="020B0606030504020204" pitchFamily="34" charset="0"/>
                <a:cs typeface="Open Sans" panose="020B0606030504020204" pitchFamily="34" charset="0"/>
              </a:rPr>
              <a:t>Requirements:</a:t>
            </a:r>
          </a:p>
        </p:txBody>
      </p:sp>
      <p:sp>
        <p:nvSpPr>
          <p:cNvPr id="2" name="Marcador de contenido 2">
            <a:extLst>
              <a:ext uri="{FF2B5EF4-FFF2-40B4-BE49-F238E27FC236}">
                <a16:creationId xmlns:a16="http://schemas.microsoft.com/office/drawing/2014/main" id="{933871BA-050B-FE1C-A506-BD6F452B3448}"/>
              </a:ext>
            </a:extLst>
          </p:cNvPr>
          <p:cNvSpPr txBox="1">
            <a:spLocks/>
          </p:cNvSpPr>
          <p:nvPr/>
        </p:nvSpPr>
        <p:spPr>
          <a:xfrm>
            <a:off x="1057812" y="1597433"/>
            <a:ext cx="10253316" cy="5260567"/>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dirty="0">
                <a:latin typeface="Open Sans" panose="020B0606030504020204" pitchFamily="34" charset="0"/>
                <a:ea typeface="Open Sans" panose="020B0606030504020204" pitchFamily="34" charset="0"/>
                <a:cs typeface="Open Sans" panose="020B0606030504020204" pitchFamily="34" charset="0"/>
              </a:rPr>
              <a:t>In addition to the installation ZIP file, named Install-CRNube-StoreIT.zip, you will need:</a:t>
            </a:r>
          </a:p>
          <a:p>
            <a:pPr algn="l"/>
            <a:endParaRPr lang="en-US" sz="1600" dirty="0">
              <a:latin typeface="Open Sans" panose="020B0606030504020204" pitchFamily="34" charset="0"/>
              <a:ea typeface="Open Sans" panose="020B0606030504020204" pitchFamily="34" charset="0"/>
              <a:cs typeface="Open Sans" panose="020B0606030504020204" pitchFamily="34" charset="0"/>
            </a:endParaRPr>
          </a:p>
          <a:p>
            <a:pPr algn="l"/>
            <a:r>
              <a:rPr lang="en-US" sz="1600" b="1" dirty="0">
                <a:latin typeface="Open Sans" panose="020B0606030504020204" pitchFamily="34" charset="0"/>
                <a:ea typeface="Open Sans" panose="020B0606030504020204" pitchFamily="34" charset="0"/>
                <a:cs typeface="Open Sans" panose="020B0606030504020204" pitchFamily="34" charset="0"/>
              </a:rPr>
              <a:t>Hosting environment with:</a:t>
            </a:r>
          </a:p>
          <a:p>
            <a:pPr marL="285750" indent="-285750" algn="l">
              <a:buFont typeface="Wingdings" panose="05000000000000000000" pitchFamily="2" charset="2"/>
              <a:buChar char="ü"/>
            </a:pPr>
            <a:r>
              <a:rPr lang="en-US" sz="1600" b="1" dirty="0">
                <a:latin typeface="Open Sans" panose="020B0606030504020204" pitchFamily="34" charset="0"/>
                <a:ea typeface="Open Sans" panose="020B0606030504020204" pitchFamily="34" charset="0"/>
                <a:cs typeface="Open Sans" panose="020B0606030504020204" pitchFamily="34" charset="0"/>
              </a:rPr>
              <a:t>Apache</a:t>
            </a:r>
            <a:r>
              <a:rPr lang="en-US" sz="1600" dirty="0">
                <a:latin typeface="Open Sans" panose="020B0606030504020204" pitchFamily="34" charset="0"/>
                <a:ea typeface="Open Sans" panose="020B0606030504020204" pitchFamily="34" charset="0"/>
                <a:cs typeface="Open Sans" panose="020B0606030504020204" pitchFamily="34" charset="0"/>
              </a:rPr>
              <a:t> as the web server.</a:t>
            </a:r>
          </a:p>
          <a:p>
            <a:pPr marL="285750" indent="-285750" algn="l">
              <a:buFont typeface="Wingdings" panose="05000000000000000000" pitchFamily="2" charset="2"/>
              <a:buChar char="ü"/>
            </a:pPr>
            <a:r>
              <a:rPr lang="en-US" sz="1600" b="1" dirty="0">
                <a:latin typeface="Open Sans" panose="020B0606030504020204" pitchFamily="34" charset="0"/>
                <a:ea typeface="Open Sans" panose="020B0606030504020204" pitchFamily="34" charset="0"/>
                <a:cs typeface="Open Sans" panose="020B0606030504020204" pitchFamily="34" charset="0"/>
              </a:rPr>
              <a:t>PHP 7.4+ </a:t>
            </a:r>
            <a:r>
              <a:rPr lang="en-US" sz="1600" dirty="0">
                <a:latin typeface="Open Sans" panose="020B0606030504020204" pitchFamily="34" charset="0"/>
                <a:ea typeface="Open Sans" panose="020B0606030504020204" pitchFamily="34" charset="0"/>
                <a:cs typeface="Open Sans" panose="020B0606030504020204" pitchFamily="34" charset="0"/>
              </a:rPr>
              <a:t>(or compatible with PHP 8.x).</a:t>
            </a:r>
          </a:p>
          <a:p>
            <a:pPr marL="285750" indent="-285750" algn="l">
              <a:buFont typeface="Wingdings" panose="05000000000000000000" pitchFamily="2" charset="2"/>
              <a:buChar char="ü"/>
            </a:pPr>
            <a:r>
              <a:rPr lang="en-US" sz="1600" b="1" dirty="0">
                <a:latin typeface="Open Sans" panose="020B0606030504020204" pitchFamily="34" charset="0"/>
                <a:ea typeface="Open Sans" panose="020B0606030504020204" pitchFamily="34" charset="0"/>
                <a:cs typeface="Open Sans" panose="020B0606030504020204" pitchFamily="34" charset="0"/>
              </a:rPr>
              <a:t>MariaDB</a:t>
            </a:r>
            <a:r>
              <a:rPr lang="en-US" sz="1600" dirty="0">
                <a:latin typeface="Open Sans" panose="020B0606030504020204" pitchFamily="34" charset="0"/>
                <a:ea typeface="Open Sans" panose="020B0606030504020204" pitchFamily="34" charset="0"/>
                <a:cs typeface="Open Sans" panose="020B0606030504020204" pitchFamily="34" charset="0"/>
              </a:rPr>
              <a:t> (or compatible with MySQL).</a:t>
            </a:r>
          </a:p>
          <a:p>
            <a:pPr algn="l"/>
            <a:endParaRPr lang="en-US" sz="1600" dirty="0">
              <a:latin typeface="Open Sans" panose="020B0606030504020204" pitchFamily="34" charset="0"/>
              <a:ea typeface="Open Sans" panose="020B0606030504020204" pitchFamily="34" charset="0"/>
              <a:cs typeface="Open Sans" panose="020B0606030504020204" pitchFamily="34" charset="0"/>
            </a:endParaRPr>
          </a:p>
          <a:p>
            <a:pPr algn="l"/>
            <a:r>
              <a:rPr lang="en-US" sz="1600" b="1" dirty="0">
                <a:latin typeface="Open Sans" panose="020B0606030504020204" pitchFamily="34" charset="0"/>
                <a:ea typeface="Open Sans" panose="020B0606030504020204" pitchFamily="34" charset="0"/>
                <a:cs typeface="Open Sans" panose="020B0606030504020204" pitchFamily="34" charset="0"/>
              </a:rPr>
              <a:t>External service accounts </a:t>
            </a:r>
            <a:r>
              <a:rPr lang="en-US" sz="1600" dirty="0">
                <a:latin typeface="Open Sans" panose="020B0606030504020204" pitchFamily="34" charset="0"/>
                <a:ea typeface="Open Sans" panose="020B0606030504020204" pitchFamily="34" charset="0"/>
                <a:cs typeface="Open Sans" panose="020B0606030504020204" pitchFamily="34" charset="0"/>
              </a:rPr>
              <a:t>(free plans available):</a:t>
            </a:r>
          </a:p>
          <a:p>
            <a:pPr marL="57150" indent="-285750" algn="l">
              <a:buFont typeface="Wingdings" panose="05000000000000000000" pitchFamily="2" charset="2"/>
              <a:buChar char="ü"/>
            </a:pPr>
            <a:r>
              <a:rPr lang="en-US" sz="1600" b="1" dirty="0">
                <a:latin typeface="Open Sans" panose="020B0606030504020204" pitchFamily="34" charset="0"/>
                <a:ea typeface="Open Sans" panose="020B0606030504020204" pitchFamily="34" charset="0"/>
                <a:cs typeface="Open Sans" panose="020B0606030504020204" pitchFamily="34" charset="0"/>
              </a:rPr>
              <a:t>Mailjet: </a:t>
            </a:r>
            <a:r>
              <a:rPr lang="en-US" sz="1600" dirty="0">
                <a:latin typeface="Open Sans" panose="020B0606030504020204" pitchFamily="34" charset="0"/>
                <a:ea typeface="Open Sans" panose="020B0606030504020204" pitchFamily="34" charset="0"/>
                <a:cs typeface="Open Sans" panose="020B0606030504020204" pitchFamily="34" charset="0"/>
              </a:rPr>
              <a:t>required for sending transactional emails (account activation, password recovery, etc.).</a:t>
            </a:r>
          </a:p>
          <a:p>
            <a:pPr marL="57150" indent="-285750" algn="l">
              <a:buFont typeface="Wingdings" panose="05000000000000000000" pitchFamily="2" charset="2"/>
              <a:buChar char="ü"/>
            </a:pPr>
            <a:r>
              <a:rPr lang="en-US" sz="1600" b="1" dirty="0">
                <a:latin typeface="Open Sans" panose="020B0606030504020204" pitchFamily="34" charset="0"/>
                <a:ea typeface="Open Sans" panose="020B0606030504020204" pitchFamily="34" charset="0"/>
                <a:cs typeface="Open Sans" panose="020B0606030504020204" pitchFamily="34" charset="0"/>
              </a:rPr>
              <a:t>hCaptcha: </a:t>
            </a:r>
            <a:r>
              <a:rPr lang="en-US" sz="1600" dirty="0">
                <a:latin typeface="Open Sans" panose="020B0606030504020204" pitchFamily="34" charset="0"/>
                <a:ea typeface="Open Sans" panose="020B0606030504020204" pitchFamily="34" charset="0"/>
                <a:cs typeface="Open Sans" panose="020B0606030504020204" pitchFamily="34" charset="0"/>
              </a:rPr>
              <a:t>required for bot mitigation in password recovery and two-factor authentication reset forms.</a:t>
            </a:r>
          </a:p>
          <a:p>
            <a:pPr indent="-228600" algn="l">
              <a:buFont typeface="Arial" panose="020B0604020202020204" pitchFamily="34" charset="0"/>
              <a:buChar char="•"/>
            </a:pPr>
            <a:endParaRPr lang="en-US" sz="1600" dirty="0">
              <a:latin typeface="Open Sans" panose="020B0606030504020204" pitchFamily="34" charset="0"/>
              <a:ea typeface="Open Sans" panose="020B0606030504020204" pitchFamily="34" charset="0"/>
              <a:cs typeface="Open Sans" panose="020B0606030504020204" pitchFamily="34" charset="0"/>
            </a:endParaRPr>
          </a:p>
          <a:p>
            <a:pPr algn="just"/>
            <a:r>
              <a:rPr lang="en-US" sz="1600" dirty="0">
                <a:latin typeface="Open Sans" panose="020B0606030504020204" pitchFamily="34" charset="0"/>
                <a:ea typeface="Open Sans" panose="020B0606030504020204" pitchFamily="34" charset="0"/>
                <a:cs typeface="Open Sans" panose="020B0606030504020204" pitchFamily="34" charset="0"/>
              </a:rPr>
              <a:t>Although this manual uses Plesk as the web hosting control panel, </a:t>
            </a:r>
            <a:r>
              <a:rPr lang="en-US" sz="1600" b="1" dirty="0">
                <a:latin typeface="Open Sans" panose="020B0606030504020204" pitchFamily="34" charset="0"/>
                <a:ea typeface="Open Sans" panose="020B0606030504020204" pitchFamily="34" charset="0"/>
                <a:cs typeface="Open Sans" panose="020B0606030504020204" pitchFamily="34" charset="0"/>
              </a:rPr>
              <a:t>a different one can be used</a:t>
            </a:r>
            <a:r>
              <a:rPr lang="en-US" sz="1600" dirty="0">
                <a:latin typeface="Open Sans" panose="020B0606030504020204" pitchFamily="34" charset="0"/>
                <a:ea typeface="Open Sans" panose="020B0606030504020204" pitchFamily="34" charset="0"/>
                <a:cs typeface="Open Sans" panose="020B0606030504020204" pitchFamily="34" charset="0"/>
              </a:rPr>
              <a:t> as long as it meets all the aforementioned requirements.</a:t>
            </a:r>
            <a:endParaRPr lang="en-US" sz="1600" noProof="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277224414"/>
      </p:ext>
    </p:extLst>
  </p:cSld>
  <p:clrMapOvr>
    <a:masterClrMapping/>
  </p:clrMapOvr>
  <mc:AlternateContent xmlns:mc="http://schemas.openxmlformats.org/markup-compatibility/2006" xmlns:p14="http://schemas.microsoft.com/office/powerpoint/2010/main">
    <mc:Choice Requires="p14">
      <p:transition spd="slow" p14:dur="2000" advTm="12000"/>
    </mc:Choice>
    <mc:Fallback xmlns="">
      <p:transition spd="slow" advTm="12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C79DBE9-F2B8-F608-BE7E-7886A13B7447}"/>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9DBEEC9-4FB0-9492-BD1C-C21DCD4079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CF3E6BF1-B2F3-95C7-E85B-37B8EF57BA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D4C40AAE-C9FC-E9B6-3D4A-7D0E4B8418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Rectangle 15">
            <a:extLst>
              <a:ext uri="{FF2B5EF4-FFF2-40B4-BE49-F238E27FC236}">
                <a16:creationId xmlns:a16="http://schemas.microsoft.com/office/drawing/2014/main" id="{75864C6E-5816-C80F-A298-8B579871FA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ítulo 1">
            <a:extLst>
              <a:ext uri="{FF2B5EF4-FFF2-40B4-BE49-F238E27FC236}">
                <a16:creationId xmlns:a16="http://schemas.microsoft.com/office/drawing/2014/main" id="{348D33AB-A8D5-B613-B597-AEE3E74AB272}"/>
              </a:ext>
            </a:extLst>
          </p:cNvPr>
          <p:cNvSpPr txBox="1">
            <a:spLocks/>
          </p:cNvSpPr>
          <p:nvPr/>
        </p:nvSpPr>
        <p:spPr>
          <a:xfrm>
            <a:off x="9081444" y="-216"/>
            <a:ext cx="3109789" cy="196343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dirty="0">
                <a:solidFill>
                  <a:schemeClr val="bg1"/>
                </a:solidFill>
                <a:latin typeface="Open Sans" panose="020B0606030504020204" pitchFamily="34" charset="0"/>
                <a:ea typeface="Open Sans" panose="020B0606030504020204" pitchFamily="34" charset="0"/>
                <a:cs typeface="Open Sans" panose="020B0606030504020204" pitchFamily="34" charset="0"/>
              </a:rPr>
              <a:t>Before you start:</a:t>
            </a:r>
            <a:endParaRPr lang="en-US" sz="1400" noProof="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Marcador de contenido 2">
            <a:extLst>
              <a:ext uri="{FF2B5EF4-FFF2-40B4-BE49-F238E27FC236}">
                <a16:creationId xmlns:a16="http://schemas.microsoft.com/office/drawing/2014/main" id="{91D9A31D-CEBF-1EE2-A07A-6527A2511394}"/>
              </a:ext>
            </a:extLst>
          </p:cNvPr>
          <p:cNvSpPr txBox="1">
            <a:spLocks/>
          </p:cNvSpPr>
          <p:nvPr/>
        </p:nvSpPr>
        <p:spPr>
          <a:xfrm>
            <a:off x="9068534" y="1963435"/>
            <a:ext cx="3123466" cy="4894565"/>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It is necessary to create the database and its credentials, as these are required for the initial application setup. The video shows how to     do this in Plesk.</a:t>
            </a:r>
          </a:p>
        </p:txBody>
      </p:sp>
      <p:pic>
        <p:nvPicPr>
          <p:cNvPr id="5" name="Imagen 4">
            <a:extLst>
              <a:ext uri="{FF2B5EF4-FFF2-40B4-BE49-F238E27FC236}">
                <a16:creationId xmlns:a16="http://schemas.microsoft.com/office/drawing/2014/main" id="{83CE750F-4088-E64D-1D37-C772AB5E01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552" y="749575"/>
            <a:ext cx="8356341" cy="5572689"/>
          </a:xfrm>
          <a:prstGeom prst="rect">
            <a:avLst/>
          </a:prstGeom>
        </p:spPr>
      </p:pic>
    </p:spTree>
    <p:extLst>
      <p:ext uri="{BB962C8B-B14F-4D97-AF65-F5344CB8AC3E}">
        <p14:creationId xmlns:p14="http://schemas.microsoft.com/office/powerpoint/2010/main" val="1593907109"/>
      </p:ext>
    </p:extLst>
  </p:cSld>
  <p:clrMapOvr>
    <a:masterClrMapping/>
  </p:clrMapOvr>
  <mc:AlternateContent xmlns:mc="http://schemas.openxmlformats.org/markup-compatibility/2006" xmlns:p14="http://schemas.microsoft.com/office/powerpoint/2010/main">
    <mc:Choice Requires="p14">
      <p:transition spd="slow" p14:dur="2000" advClick="0" advTm="26000"/>
    </mc:Choice>
    <mc:Fallback xmlns="">
      <p:transition spd="slow" advClick="0" advTm="26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D77EAC7-05E5-EC93-4885-D1CD54926291}"/>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4C6CA0E-066F-EC41-8DE8-FC3F045885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C414C574-2C75-C31C-C0EE-DF6124DE8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E4D58B84-2CD7-23B0-8D07-A5914B093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Rectangle 15">
            <a:extLst>
              <a:ext uri="{FF2B5EF4-FFF2-40B4-BE49-F238E27FC236}">
                <a16:creationId xmlns:a16="http://schemas.microsoft.com/office/drawing/2014/main" id="{BFBF3B7D-BC39-C097-C941-9F23008567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ítulo 1">
            <a:extLst>
              <a:ext uri="{FF2B5EF4-FFF2-40B4-BE49-F238E27FC236}">
                <a16:creationId xmlns:a16="http://schemas.microsoft.com/office/drawing/2014/main" id="{5D8CA793-608F-76E3-9647-73214325F423}"/>
              </a:ext>
            </a:extLst>
          </p:cNvPr>
          <p:cNvSpPr txBox="1">
            <a:spLocks/>
          </p:cNvSpPr>
          <p:nvPr/>
        </p:nvSpPr>
        <p:spPr>
          <a:xfrm>
            <a:off x="9756633" y="507519"/>
            <a:ext cx="1883679" cy="91555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noProof="0" dirty="0">
                <a:solidFill>
                  <a:schemeClr val="bg1"/>
                </a:solidFill>
                <a:latin typeface="Open Sans" panose="020B0606030504020204" pitchFamily="34" charset="0"/>
                <a:ea typeface="Open Sans" panose="020B0606030504020204" pitchFamily="34" charset="0"/>
                <a:cs typeface="Open Sans" panose="020B0606030504020204" pitchFamily="34" charset="0"/>
              </a:rPr>
              <a:t>Step #1</a:t>
            </a:r>
          </a:p>
          <a:p>
            <a:endParaRPr lang="en-US" sz="1400" noProof="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Marcador de contenido 2">
            <a:extLst>
              <a:ext uri="{FF2B5EF4-FFF2-40B4-BE49-F238E27FC236}">
                <a16:creationId xmlns:a16="http://schemas.microsoft.com/office/drawing/2014/main" id="{CF123B5E-0A36-BFD8-51EB-762FA65180BA}"/>
              </a:ext>
            </a:extLst>
          </p:cNvPr>
          <p:cNvSpPr txBox="1">
            <a:spLocks/>
          </p:cNvSpPr>
          <p:nvPr/>
        </p:nvSpPr>
        <p:spPr>
          <a:xfrm>
            <a:off x="9068534" y="1963435"/>
            <a:ext cx="3123466" cy="4894565"/>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In your hosting control panel, navigate to the location where you want to install the application. Then, upload the zip file there and extract it. The video shows how to     do this in Plesk.</a:t>
            </a:r>
            <a:endParaRPr lang="en-US" sz="2000" noProof="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8" name="Imagen 7">
            <a:extLst>
              <a:ext uri="{FF2B5EF4-FFF2-40B4-BE49-F238E27FC236}">
                <a16:creationId xmlns:a16="http://schemas.microsoft.com/office/drawing/2014/main" id="{746914FA-63F5-5FE2-A3F8-132D555E0F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162" y="762481"/>
            <a:ext cx="8341120" cy="5546879"/>
          </a:xfrm>
          <a:prstGeom prst="rect">
            <a:avLst/>
          </a:prstGeom>
        </p:spPr>
      </p:pic>
    </p:spTree>
    <p:extLst>
      <p:ext uri="{BB962C8B-B14F-4D97-AF65-F5344CB8AC3E}">
        <p14:creationId xmlns:p14="http://schemas.microsoft.com/office/powerpoint/2010/main" val="1700982054"/>
      </p:ext>
    </p:extLst>
  </p:cSld>
  <p:clrMapOvr>
    <a:masterClrMapping/>
  </p:clrMapOvr>
  <mc:AlternateContent xmlns:mc="http://schemas.openxmlformats.org/markup-compatibility/2006" xmlns:p14="http://schemas.microsoft.com/office/powerpoint/2010/main">
    <mc:Choice Requires="p14">
      <p:transition spd="slow" p14:dur="2000" advTm="11000"/>
    </mc:Choice>
    <mc:Fallback xmlns="">
      <p:transition spd="slow" advTm="11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FC3F46E-9A84-B80E-85F0-AAA301DDF4CF}"/>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03A57FD-1F27-EC2F-0C21-10781D59AE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738B0720-F33D-3F5E-92E0-AF438AD9AB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8CC3D504-F203-BBEF-CDD4-28B4F1B85A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Rectangle 15">
            <a:extLst>
              <a:ext uri="{FF2B5EF4-FFF2-40B4-BE49-F238E27FC236}">
                <a16:creationId xmlns:a16="http://schemas.microsoft.com/office/drawing/2014/main" id="{04B941D5-2853-4951-6FB9-B3520D1BE0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ítulo 1">
            <a:extLst>
              <a:ext uri="{FF2B5EF4-FFF2-40B4-BE49-F238E27FC236}">
                <a16:creationId xmlns:a16="http://schemas.microsoft.com/office/drawing/2014/main" id="{E6849C25-D1E9-F727-3547-29FCDD461718}"/>
              </a:ext>
            </a:extLst>
          </p:cNvPr>
          <p:cNvSpPr txBox="1">
            <a:spLocks/>
          </p:cNvSpPr>
          <p:nvPr/>
        </p:nvSpPr>
        <p:spPr>
          <a:xfrm>
            <a:off x="9756633" y="507519"/>
            <a:ext cx="1883679" cy="91555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noProof="0" dirty="0">
                <a:solidFill>
                  <a:schemeClr val="bg1"/>
                </a:solidFill>
                <a:latin typeface="Open Sans" panose="020B0606030504020204" pitchFamily="34" charset="0"/>
                <a:ea typeface="Open Sans" panose="020B0606030504020204" pitchFamily="34" charset="0"/>
                <a:cs typeface="Open Sans" panose="020B0606030504020204" pitchFamily="34" charset="0"/>
              </a:rPr>
              <a:t>Step #2</a:t>
            </a:r>
          </a:p>
          <a:p>
            <a:endParaRPr lang="en-US" sz="1400" noProof="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Marcador de contenido 2">
            <a:extLst>
              <a:ext uri="{FF2B5EF4-FFF2-40B4-BE49-F238E27FC236}">
                <a16:creationId xmlns:a16="http://schemas.microsoft.com/office/drawing/2014/main" id="{CD990915-D65F-41EE-F581-3D83079D1BDB}"/>
              </a:ext>
            </a:extLst>
          </p:cNvPr>
          <p:cNvSpPr txBox="1">
            <a:spLocks/>
          </p:cNvSpPr>
          <p:nvPr/>
        </p:nvSpPr>
        <p:spPr>
          <a:xfrm>
            <a:off x="9068534" y="1963435"/>
            <a:ext cx="3123466" cy="4894565"/>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Use your preferred browser to navigate to the URL corresponding to the application's installation path on   your hosting. You  should see a page    titled Initial Setup (/setup).</a:t>
            </a:r>
            <a:endParaRPr lang="en-US" sz="2000" noProof="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Imagen 10">
            <a:extLst>
              <a:ext uri="{FF2B5EF4-FFF2-40B4-BE49-F238E27FC236}">
                <a16:creationId xmlns:a16="http://schemas.microsoft.com/office/drawing/2014/main" id="{4A60468C-C57B-DCD6-528A-56C8A3E9D7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3366" y="753232"/>
            <a:ext cx="8341119" cy="5556128"/>
          </a:xfrm>
          <a:prstGeom prst="rect">
            <a:avLst/>
          </a:prstGeom>
        </p:spPr>
      </p:pic>
    </p:spTree>
    <p:extLst>
      <p:ext uri="{BB962C8B-B14F-4D97-AF65-F5344CB8AC3E}">
        <p14:creationId xmlns:p14="http://schemas.microsoft.com/office/powerpoint/2010/main" val="1079794238"/>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19B89FA-3FA2-B80A-580B-6AE3E7DE6D5E}"/>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D79578C-51A7-FD91-F2DB-4A6D51C268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A54389CB-788B-6779-EDFD-52E7C040D5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7F125F9D-E29B-4085-3F70-EED2FAA8A8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Rectangle 15">
            <a:extLst>
              <a:ext uri="{FF2B5EF4-FFF2-40B4-BE49-F238E27FC236}">
                <a16:creationId xmlns:a16="http://schemas.microsoft.com/office/drawing/2014/main" id="{35D4E842-7ABD-8744-B872-B438C881C0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ítulo 1">
            <a:extLst>
              <a:ext uri="{FF2B5EF4-FFF2-40B4-BE49-F238E27FC236}">
                <a16:creationId xmlns:a16="http://schemas.microsoft.com/office/drawing/2014/main" id="{CEC37FB5-A1F9-0663-AB2A-5668AC9E3E75}"/>
              </a:ext>
            </a:extLst>
          </p:cNvPr>
          <p:cNvSpPr txBox="1">
            <a:spLocks/>
          </p:cNvSpPr>
          <p:nvPr/>
        </p:nvSpPr>
        <p:spPr>
          <a:xfrm>
            <a:off x="9756633" y="507519"/>
            <a:ext cx="1883679" cy="91555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noProof="0" dirty="0">
                <a:solidFill>
                  <a:schemeClr val="bg1"/>
                </a:solidFill>
                <a:latin typeface="Open Sans" panose="020B0606030504020204" pitchFamily="34" charset="0"/>
                <a:ea typeface="Open Sans" panose="020B0606030504020204" pitchFamily="34" charset="0"/>
                <a:cs typeface="Open Sans" panose="020B0606030504020204" pitchFamily="34" charset="0"/>
              </a:rPr>
              <a:t>Step #3</a:t>
            </a:r>
          </a:p>
          <a:p>
            <a:endParaRPr lang="en-US" sz="1400" noProof="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Marcador de contenido 2">
            <a:extLst>
              <a:ext uri="{FF2B5EF4-FFF2-40B4-BE49-F238E27FC236}">
                <a16:creationId xmlns:a16="http://schemas.microsoft.com/office/drawing/2014/main" id="{51B91C16-9EBF-8212-D75D-C884E21E4DF9}"/>
              </a:ext>
            </a:extLst>
          </p:cNvPr>
          <p:cNvSpPr txBox="1">
            <a:spLocks/>
          </p:cNvSpPr>
          <p:nvPr/>
        </p:nvSpPr>
        <p:spPr>
          <a:xfrm>
            <a:off x="9068534" y="1963435"/>
            <a:ext cx="3123466" cy="4894565"/>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Create your StoreIT account credentials following the format restrictions shown in   the Help and the password checklist.</a:t>
            </a:r>
            <a:endParaRPr lang="en-US" sz="2000" noProof="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Imagen 4">
            <a:extLst>
              <a:ext uri="{FF2B5EF4-FFF2-40B4-BE49-F238E27FC236}">
                <a16:creationId xmlns:a16="http://schemas.microsoft.com/office/drawing/2014/main" id="{C2D12E6E-3500-B3DB-A6E8-90CDDF774C32}"/>
              </a:ext>
            </a:extLst>
          </p:cNvPr>
          <p:cNvPicPr>
            <a:picLocks noChangeAspect="1"/>
          </p:cNvPicPr>
          <p:nvPr/>
        </p:nvPicPr>
        <p:blipFill>
          <a:blip r:embed="rId2">
            <a:extLst>
              <a:ext uri="{28A0092B-C50C-407E-A947-70E740481C1C}">
                <a14:useLocalDpi xmlns:a14="http://schemas.microsoft.com/office/drawing/2010/main" val="0"/>
              </a:ext>
            </a:extLst>
          </a:blip>
          <a:srcRect l="2793" r="4133"/>
          <a:stretch>
            <a:fillRect/>
          </a:stretch>
        </p:blipFill>
        <p:spPr>
          <a:xfrm>
            <a:off x="383366" y="753232"/>
            <a:ext cx="8341119" cy="5556128"/>
          </a:xfrm>
          <a:prstGeom prst="rect">
            <a:avLst/>
          </a:prstGeom>
        </p:spPr>
      </p:pic>
    </p:spTree>
    <p:extLst>
      <p:ext uri="{BB962C8B-B14F-4D97-AF65-F5344CB8AC3E}">
        <p14:creationId xmlns:p14="http://schemas.microsoft.com/office/powerpoint/2010/main" val="1287834992"/>
      </p:ext>
    </p:extLst>
  </p:cSld>
  <p:clrMapOvr>
    <a:masterClrMapping/>
  </p:clrMapOvr>
  <mc:AlternateContent xmlns:mc="http://schemas.openxmlformats.org/markup-compatibility/2006" xmlns:p14="http://schemas.microsoft.com/office/powerpoint/2010/main">
    <mc:Choice Requires="p14">
      <p:transition spd="slow" p14:dur="2000" advTm="27000"/>
    </mc:Choice>
    <mc:Fallback xmlns="">
      <p:transition spd="slow" advTm="27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F3BA64C-4F95-6F2E-7D5B-68038CD12CDD}"/>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A6FA66E-DAEA-290E-9289-73127864D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62C5DF28-E7D2-DB92-42DD-CA4C7F5CD4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57A47068-E633-D187-3318-47297F6DBC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Rectangle 15">
            <a:extLst>
              <a:ext uri="{FF2B5EF4-FFF2-40B4-BE49-F238E27FC236}">
                <a16:creationId xmlns:a16="http://schemas.microsoft.com/office/drawing/2014/main" id="{A781118D-BA8C-9F25-7230-A2EC8D97C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ítulo 1">
            <a:extLst>
              <a:ext uri="{FF2B5EF4-FFF2-40B4-BE49-F238E27FC236}">
                <a16:creationId xmlns:a16="http://schemas.microsoft.com/office/drawing/2014/main" id="{78BC9E14-E4DB-E32A-CBBE-7F3F5D9E7162}"/>
              </a:ext>
            </a:extLst>
          </p:cNvPr>
          <p:cNvSpPr txBox="1">
            <a:spLocks/>
          </p:cNvSpPr>
          <p:nvPr/>
        </p:nvSpPr>
        <p:spPr>
          <a:xfrm>
            <a:off x="9756633" y="507519"/>
            <a:ext cx="1883679" cy="91555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noProof="0" dirty="0">
                <a:solidFill>
                  <a:schemeClr val="bg1"/>
                </a:solidFill>
                <a:latin typeface="Open Sans" panose="020B0606030504020204" pitchFamily="34" charset="0"/>
                <a:ea typeface="Open Sans" panose="020B0606030504020204" pitchFamily="34" charset="0"/>
                <a:cs typeface="Open Sans" panose="020B0606030504020204" pitchFamily="34" charset="0"/>
              </a:rPr>
              <a:t>Step #4</a:t>
            </a:r>
          </a:p>
          <a:p>
            <a:endParaRPr lang="en-US" sz="1400" noProof="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Marcador de contenido 2">
            <a:extLst>
              <a:ext uri="{FF2B5EF4-FFF2-40B4-BE49-F238E27FC236}">
                <a16:creationId xmlns:a16="http://schemas.microsoft.com/office/drawing/2014/main" id="{E30642D0-83FC-F5DF-B6BE-8F48F6BD69CF}"/>
              </a:ext>
            </a:extLst>
          </p:cNvPr>
          <p:cNvSpPr txBox="1">
            <a:spLocks/>
          </p:cNvSpPr>
          <p:nvPr/>
        </p:nvSpPr>
        <p:spPr>
          <a:xfrm>
            <a:off x="9068534" y="1963435"/>
            <a:ext cx="3123466" cy="4894565"/>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Enter the credentials for the MariaDB database created for this app. Then, click the test button to verify the     DB connection.</a:t>
            </a:r>
            <a:endParaRPr lang="en-US" sz="2000" noProof="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 name="Imagen 5">
            <a:extLst>
              <a:ext uri="{FF2B5EF4-FFF2-40B4-BE49-F238E27FC236}">
                <a16:creationId xmlns:a16="http://schemas.microsoft.com/office/drawing/2014/main" id="{D8466BA7-64AF-3647-17D1-D2E5A2A1BC4E}"/>
              </a:ext>
            </a:extLst>
          </p:cNvPr>
          <p:cNvPicPr>
            <a:picLocks noChangeAspect="1"/>
          </p:cNvPicPr>
          <p:nvPr/>
        </p:nvPicPr>
        <p:blipFill>
          <a:blip r:embed="rId2">
            <a:extLst>
              <a:ext uri="{28A0092B-C50C-407E-A947-70E740481C1C}">
                <a14:useLocalDpi xmlns:a14="http://schemas.microsoft.com/office/drawing/2010/main" val="0"/>
              </a:ext>
            </a:extLst>
          </a:blip>
          <a:srcRect l="4249" r="5717"/>
          <a:stretch>
            <a:fillRect/>
          </a:stretch>
        </p:blipFill>
        <p:spPr>
          <a:xfrm>
            <a:off x="383366" y="763509"/>
            <a:ext cx="8341119" cy="5561560"/>
          </a:xfrm>
          <a:prstGeom prst="rect">
            <a:avLst/>
          </a:prstGeom>
        </p:spPr>
      </p:pic>
    </p:spTree>
    <p:extLst>
      <p:ext uri="{BB962C8B-B14F-4D97-AF65-F5344CB8AC3E}">
        <p14:creationId xmlns:p14="http://schemas.microsoft.com/office/powerpoint/2010/main" val="1659002365"/>
      </p:ext>
    </p:extLst>
  </p:cSld>
  <p:clrMapOvr>
    <a:masterClrMapping/>
  </p:clrMapOvr>
  <mc:AlternateContent xmlns:mc="http://schemas.openxmlformats.org/markup-compatibility/2006" xmlns:p14="http://schemas.microsoft.com/office/powerpoint/2010/main">
    <mc:Choice Requires="p14">
      <p:transition spd="slow" p14:dur="2000" advClick="0" advTm="21500"/>
    </mc:Choice>
    <mc:Fallback xmlns="">
      <p:transition spd="slow" advClick="0" advTm="215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48B7541-B7DB-60B7-2862-BAF759C67E54}"/>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144C6DA-4C98-E57F-768B-8619D7C0B8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6ABA7BC6-1B3D-BEC4-FEA0-F7CE5A8F35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28D5F5AB-AED9-18F0-B030-343F85278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Rectangle 15">
            <a:extLst>
              <a:ext uri="{FF2B5EF4-FFF2-40B4-BE49-F238E27FC236}">
                <a16:creationId xmlns:a16="http://schemas.microsoft.com/office/drawing/2014/main" id="{5E3B7BB2-EFBB-5679-2D1A-72DFBEA0B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ítulo 1">
            <a:extLst>
              <a:ext uri="{FF2B5EF4-FFF2-40B4-BE49-F238E27FC236}">
                <a16:creationId xmlns:a16="http://schemas.microsoft.com/office/drawing/2014/main" id="{C7D2B599-9D55-2173-C3F1-FB414CFBE5B4}"/>
              </a:ext>
            </a:extLst>
          </p:cNvPr>
          <p:cNvSpPr txBox="1">
            <a:spLocks/>
          </p:cNvSpPr>
          <p:nvPr/>
        </p:nvSpPr>
        <p:spPr>
          <a:xfrm>
            <a:off x="9756633" y="507519"/>
            <a:ext cx="1883679" cy="91555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noProof="0" dirty="0">
                <a:solidFill>
                  <a:schemeClr val="bg1"/>
                </a:solidFill>
                <a:latin typeface="Open Sans" panose="020B0606030504020204" pitchFamily="34" charset="0"/>
                <a:ea typeface="Open Sans" panose="020B0606030504020204" pitchFamily="34" charset="0"/>
                <a:cs typeface="Open Sans" panose="020B0606030504020204" pitchFamily="34" charset="0"/>
              </a:rPr>
              <a:t>Step #5</a:t>
            </a:r>
          </a:p>
          <a:p>
            <a:endParaRPr lang="en-US" sz="1400" noProof="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Marcador de contenido 2">
            <a:extLst>
              <a:ext uri="{FF2B5EF4-FFF2-40B4-BE49-F238E27FC236}">
                <a16:creationId xmlns:a16="http://schemas.microsoft.com/office/drawing/2014/main" id="{E0185EE2-6C2F-45C8-D6B5-3FB5CE4EE0EA}"/>
              </a:ext>
            </a:extLst>
          </p:cNvPr>
          <p:cNvSpPr txBox="1">
            <a:spLocks/>
          </p:cNvSpPr>
          <p:nvPr/>
        </p:nvSpPr>
        <p:spPr>
          <a:xfrm>
            <a:off x="9068534" y="1963435"/>
            <a:ext cx="3123466" cy="4894565"/>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Open Mailjet and copy the credentials needed to configure the email sending. You can use the Help button for more information. Once you have filled in the fields, test sending an email and please verify that    it is received correctly before continuing (even if the app says the email was sent successfully).</a:t>
            </a:r>
            <a:endParaRPr lang="en-US" sz="2000" noProof="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Imagen 4">
            <a:extLst>
              <a:ext uri="{FF2B5EF4-FFF2-40B4-BE49-F238E27FC236}">
                <a16:creationId xmlns:a16="http://schemas.microsoft.com/office/drawing/2014/main" id="{9552708F-4838-CCE3-2CC4-46483C143B4C}"/>
              </a:ext>
            </a:extLst>
          </p:cNvPr>
          <p:cNvPicPr>
            <a:picLocks noChangeAspect="1"/>
          </p:cNvPicPr>
          <p:nvPr/>
        </p:nvPicPr>
        <p:blipFill>
          <a:blip r:embed="rId2">
            <a:extLst>
              <a:ext uri="{28A0092B-C50C-407E-A947-70E740481C1C}">
                <a14:useLocalDpi xmlns:a14="http://schemas.microsoft.com/office/drawing/2010/main" val="0"/>
              </a:ext>
            </a:extLst>
          </a:blip>
          <a:srcRect l="4223" r="5739"/>
          <a:stretch>
            <a:fillRect/>
          </a:stretch>
        </p:blipFill>
        <p:spPr>
          <a:xfrm>
            <a:off x="383367" y="763509"/>
            <a:ext cx="8341118" cy="5561560"/>
          </a:xfrm>
          <a:prstGeom prst="rect">
            <a:avLst/>
          </a:prstGeom>
        </p:spPr>
      </p:pic>
    </p:spTree>
    <p:extLst>
      <p:ext uri="{BB962C8B-B14F-4D97-AF65-F5344CB8AC3E}">
        <p14:creationId xmlns:p14="http://schemas.microsoft.com/office/powerpoint/2010/main" val="3591834368"/>
      </p:ext>
    </p:extLst>
  </p:cSld>
  <p:clrMapOvr>
    <a:masterClrMapping/>
  </p:clrMapOvr>
  <mc:AlternateContent xmlns:mc="http://schemas.openxmlformats.org/markup-compatibility/2006" xmlns:p14="http://schemas.microsoft.com/office/powerpoint/2010/main">
    <mc:Choice Requires="p14">
      <p:transition spd="slow" p14:dur="2000" advTm="17000"/>
    </mc:Choice>
    <mc:Fallback xmlns="">
      <p:transition spd="slow" advTm="17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B8CFE53-EBB9-C9B9-B922-030245CC16D1}"/>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B82D738-A31F-6421-4164-9619A179DE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04CFD720-D546-14EF-484B-81B33640CB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A35F8E16-1F7B-24FF-4EF3-B9E7DC737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Rectangle 15">
            <a:extLst>
              <a:ext uri="{FF2B5EF4-FFF2-40B4-BE49-F238E27FC236}">
                <a16:creationId xmlns:a16="http://schemas.microsoft.com/office/drawing/2014/main" id="{ACAE52FF-53C9-05FE-D1B0-9BFE8431DE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ítulo 1">
            <a:extLst>
              <a:ext uri="{FF2B5EF4-FFF2-40B4-BE49-F238E27FC236}">
                <a16:creationId xmlns:a16="http://schemas.microsoft.com/office/drawing/2014/main" id="{12DBE00E-0168-176A-620D-746FDECECC6D}"/>
              </a:ext>
            </a:extLst>
          </p:cNvPr>
          <p:cNvSpPr txBox="1">
            <a:spLocks/>
          </p:cNvSpPr>
          <p:nvPr/>
        </p:nvSpPr>
        <p:spPr>
          <a:xfrm>
            <a:off x="9756633" y="507519"/>
            <a:ext cx="1883679" cy="91555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noProof="0" dirty="0">
                <a:solidFill>
                  <a:schemeClr val="bg1"/>
                </a:solidFill>
                <a:latin typeface="Open Sans" panose="020B0606030504020204" pitchFamily="34" charset="0"/>
                <a:ea typeface="Open Sans" panose="020B0606030504020204" pitchFamily="34" charset="0"/>
                <a:cs typeface="Open Sans" panose="020B0606030504020204" pitchFamily="34" charset="0"/>
              </a:rPr>
              <a:t>Step #6</a:t>
            </a:r>
          </a:p>
          <a:p>
            <a:endParaRPr lang="en-US" sz="1400" noProof="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Marcador de contenido 2">
            <a:extLst>
              <a:ext uri="{FF2B5EF4-FFF2-40B4-BE49-F238E27FC236}">
                <a16:creationId xmlns:a16="http://schemas.microsoft.com/office/drawing/2014/main" id="{9B82E8C9-1A99-F217-D083-E6D44193A835}"/>
              </a:ext>
            </a:extLst>
          </p:cNvPr>
          <p:cNvSpPr txBox="1">
            <a:spLocks/>
          </p:cNvSpPr>
          <p:nvPr/>
        </p:nvSpPr>
        <p:spPr>
          <a:xfrm>
            <a:off x="9068534" y="1963435"/>
            <a:ext cx="3123466" cy="4894565"/>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Now, open hCaptcha and copy the credentials needed to protect the StoreIT from bots. You can use the Help button for more information. Please ensure you enter the correct data, as the app cannot verify its accuracy.</a:t>
            </a:r>
            <a:endParaRPr lang="en-US" sz="2000" noProof="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 name="Imagen 5">
            <a:extLst>
              <a:ext uri="{FF2B5EF4-FFF2-40B4-BE49-F238E27FC236}">
                <a16:creationId xmlns:a16="http://schemas.microsoft.com/office/drawing/2014/main" id="{70A9559A-0220-D2B4-3859-FDFD020BEF2A}"/>
              </a:ext>
            </a:extLst>
          </p:cNvPr>
          <p:cNvPicPr>
            <a:picLocks noChangeAspect="1"/>
          </p:cNvPicPr>
          <p:nvPr/>
        </p:nvPicPr>
        <p:blipFill>
          <a:blip r:embed="rId2">
            <a:extLst>
              <a:ext uri="{28A0092B-C50C-407E-A947-70E740481C1C}">
                <a14:useLocalDpi xmlns:a14="http://schemas.microsoft.com/office/drawing/2010/main" val="0"/>
              </a:ext>
            </a:extLst>
          </a:blip>
          <a:srcRect l="4238" r="5725"/>
          <a:stretch>
            <a:fillRect/>
          </a:stretch>
        </p:blipFill>
        <p:spPr>
          <a:xfrm>
            <a:off x="383367" y="753509"/>
            <a:ext cx="8341118" cy="5561559"/>
          </a:xfrm>
          <a:prstGeom prst="rect">
            <a:avLst/>
          </a:prstGeom>
        </p:spPr>
      </p:pic>
    </p:spTree>
    <p:extLst>
      <p:ext uri="{BB962C8B-B14F-4D97-AF65-F5344CB8AC3E}">
        <p14:creationId xmlns:p14="http://schemas.microsoft.com/office/powerpoint/2010/main" val="149656854"/>
      </p:ext>
    </p:extLst>
  </p:cSld>
  <p:clrMapOvr>
    <a:masterClrMapping/>
  </p:clrMapOvr>
  <mc:AlternateContent xmlns:mc="http://schemas.openxmlformats.org/markup-compatibility/2006" xmlns:p14="http://schemas.microsoft.com/office/powerpoint/2010/main">
    <mc:Choice Requires="p14">
      <p:transition spd="slow" p14:dur="2000" advTm="14000"/>
    </mc:Choice>
    <mc:Fallback xmlns="">
      <p:transition spd="slow" advTm="14000"/>
    </mc:Fallback>
  </mc:AlternateContent>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1034</TotalTime>
  <Words>494</Words>
  <Application>Microsoft Office PowerPoint</Application>
  <PresentationFormat>Panorámica</PresentationFormat>
  <Paragraphs>33</Paragraphs>
  <Slides>11</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11</vt:i4>
      </vt:variant>
    </vt:vector>
  </HeadingPairs>
  <TitlesOfParts>
    <vt:vector size="17" baseType="lpstr">
      <vt:lpstr>Aptos</vt:lpstr>
      <vt:lpstr>Aptos Display</vt:lpstr>
      <vt:lpstr>Arial</vt:lpstr>
      <vt:lpstr>Open Sans</vt:lpstr>
      <vt:lpstr>Wingdings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SANTIAGO ARAYA ESPINOZA</dc:creator>
  <cp:lastModifiedBy>SANTIAGO ARAYA ESPINOZA</cp:lastModifiedBy>
  <cp:revision>3</cp:revision>
  <dcterms:created xsi:type="dcterms:W3CDTF">2026-05-08T02:55:31Z</dcterms:created>
  <dcterms:modified xsi:type="dcterms:W3CDTF">2026-05-18T13:42:28Z</dcterms:modified>
</cp:coreProperties>
</file>